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3"/>
  </p:notesMasterIdLst>
  <p:sldIdLst>
    <p:sldId id="540" r:id="rId2"/>
    <p:sldId id="553" r:id="rId3"/>
    <p:sldId id="446" r:id="rId4"/>
    <p:sldId id="449" r:id="rId5"/>
    <p:sldId id="525" r:id="rId6"/>
    <p:sldId id="494" r:id="rId7"/>
    <p:sldId id="495" r:id="rId8"/>
    <p:sldId id="524" r:id="rId9"/>
    <p:sldId id="496" r:id="rId10"/>
    <p:sldId id="497" r:id="rId11"/>
    <p:sldId id="556" r:id="rId12"/>
    <p:sldId id="499" r:id="rId13"/>
    <p:sldId id="510" r:id="rId14"/>
    <p:sldId id="521" r:id="rId15"/>
    <p:sldId id="500" r:id="rId16"/>
    <p:sldId id="526" r:id="rId17"/>
    <p:sldId id="527" r:id="rId18"/>
    <p:sldId id="528" r:id="rId19"/>
    <p:sldId id="529" r:id="rId20"/>
    <p:sldId id="530" r:id="rId21"/>
    <p:sldId id="542" r:id="rId22"/>
    <p:sldId id="543" r:id="rId23"/>
    <p:sldId id="554" r:id="rId24"/>
    <p:sldId id="544" r:id="rId25"/>
    <p:sldId id="548" r:id="rId26"/>
    <p:sldId id="549" r:id="rId27"/>
    <p:sldId id="550" r:id="rId28"/>
    <p:sldId id="555" r:id="rId29"/>
    <p:sldId id="551" r:id="rId30"/>
    <p:sldId id="552" r:id="rId31"/>
    <p:sldId id="29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57" autoAdjust="0"/>
  </p:normalViewPr>
  <p:slideViewPr>
    <p:cSldViewPr>
      <p:cViewPr varScale="1">
        <p:scale>
          <a:sx n="63" d="100"/>
          <a:sy n="63" d="100"/>
        </p:scale>
        <p:origin x="1380" y="44"/>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31:37.292"/>
    </inkml:context>
    <inkml:brush xml:id="br0">
      <inkml:brushProperty name="width" value="0.05292" units="cm"/>
      <inkml:brushProperty name="height" value="0.05292" units="cm"/>
      <inkml:brushProperty name="color" value="#FF0000"/>
    </inkml:brush>
  </inkml:definitions>
  <inkml:trace contextRef="#ctx0" brushRef="#br0">10648 18853 9,'0'0'28,"0"0"3,0 0-7,0 0-21,0 0-21,0 0-6,0 0-5,0 0 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8:34:52.300"/>
    </inkml:context>
    <inkml:brush xml:id="br0">
      <inkml:brushProperty name="width" value="0.05292" units="cm"/>
      <inkml:brushProperty name="height" value="0.05292" units="cm"/>
    </inkml:brush>
  </inkml:definitions>
  <inkml:trace contextRef="#ctx0" brushRef="#br0">7476 15168 1243 0,'-6'-4'146'0,"-3"-3"-356"16</inkml:trace>
  <inkml:trace contextRef="#ctx0" brushRef="#br0" timeOffset="78618.7352">11914 15277 10 0,'2'0'4'15,"3"0"0"-15,1-1-4 16,-6-1 0-16,0 1 0 16,0 0 0-16,0 0 0 15,0 0 2-15,0 0 0 16,0-1 0-16,-1 1-2 15,-1 0 2-15,1 0-2 16,0 0 0-16,0 0 0 16,0 0 0-16,0-1 0 15,1 2-2-15,0 0 2 16,0 0 0-16,0 0 0 16,0 0 0-16,0 0 0 15,0 0 0-15,0 0 0 16,0 0 0-16,0 0 0 15,0 0 0-15,0 0 0 16,0 0 2-16,3 0-2 0,-2 0 2 16,0 0 0-16,-1-1 0 15,0 0 0-15,0 0 0 16,0 1-2-16,0 0 0 16,0 0 0-16,0 0 0 15,0 0 0-15,0 0 0 16,0 0 4-16,0 0 20 15,0 0 31-15,0 0 9 0,0 0 4 16,0 0-20 0,0 0-32-16,0 0-10 0,0 0-6 15,0 0-12-15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23T11:44:44.215"/>
    </inkml:context>
    <inkml:brush xml:id="br0">
      <inkml:brushProperty name="width" value="0.05292" units="cm"/>
      <inkml:brushProperty name="height" value="0.05292" units="cm"/>
      <inkml:brushProperty name="color" value="#FF0000"/>
    </inkml:brush>
  </inkml:definitions>
  <inkml:trace contextRef="#ctx0" brushRef="#br0">1654 8296 543 0,'0'-2'384'0,"-4"-1"-9"16,1 7-122-16,1-4-39 15,1 0-76-15,-3 22-27 16,-14 42-26-16,2-23-19 16,4 11-27-16,-2 5-14 15,1 11-15-15,4-5-2 16,-4-15 0-16,3-10 2 15,4-23 5-15,-1-9-4 0,13-14-11 16,-2-10-5-16,9-12-8 16,3-7 3-16,-2-9 5 15,7 0 2-15,-5-3 3 16,-1 1 1-16,-1 5 3 16,-4-4 2-16,-2 11 2 15,-2 2 0-15,-5 12 25 16,-2 7 9-16,1 10 3 15,0 6-6-15,2 15-32 16,5 7-12-16,4 13-11 16,3 5 2-16,7 9 9 15,5 6 1-15,0 5 3 16,1 2 2-16,-3-12 0 16,-2-2 9-16,-5-12-72 15,-5-7-62-15,-10-11-260 16</inkml:trace>
  <inkml:trace contextRef="#ctx0" brushRef="#br0" timeOffset="166.8247">1573 8565 832 0,'0'2'397'16,"0"3"-143"-16,8-1-84 0,18 7-99 15,4-6-17-15,13 5-32 16,3-6-6-16,3-2-113 15,0 3-195-15</inkml:trace>
  <inkml:trace contextRef="#ctx0" brushRef="#br0" timeOffset="382.003">1871 8091 1039 0,'9'0'471'0,"16"7"-220"16,14 13-120-16,14 23-89 15,2 15-18-15,-13 24 47 16,-17 6 18-16,-21 29 9 16,-9 0 1-16,-14-6-48 15,1-8-18-15,-1-29-4 0,-2-13-67 16</inkml:trace>
  <inkml:trace contextRef="#ctx0" brushRef="#br0" timeOffset="1595.9226">2496 8249 906 0,'1'3'385'0,"6"12"-186"0,-5 4-52 15,-2 11-37-15,0 3-19 16,-6 7-39-16,1 2-1 15,-1 4-16-15,-1 2-4 16,1 2-17-16,2 1-5 16,4-6-3-16,4-11-1 15,-1-16 0-15,0-14 6 0,4-21 10 16,-2-11 4-16,-4-16 5 16,-1-6-3-1,-9-1-1-15,-1 3 2 0,-4 6-9 16,1 4-5-16,4 2-13 15,3 1-7-15,11-1-6 16,5 2-3-16,11 6-8 16,5 3-4-16,5 15-3 15,2 8 2-15,5 11-17 16,-1 9-30-16,5 4-215 16</inkml:trace>
  <inkml:trace contextRef="#ctx0" brushRef="#br0" timeOffset="1933.9467">2675 8475 917 0,'2'3'406'0,"8"6"-192"16,-1 2-61-16,3 19-50 15,1 2-20-15,0 11-28 16,-1-1-9-16,1-9-10 16,-1-8-4-16,2-17 1 15,3-8 4-15,1-14 0 16,4-9-2-16,-1-8-7 15,-4-4-6-15,-3 2-11 16,-2 4-56-16,-4 6-265 16</inkml:trace>
  <inkml:trace contextRef="#ctx0" brushRef="#br0" timeOffset="2394.3835">3058 8475 925 0,'-6'1'399'16,"-2"10"-220"-16,3 8-73 16,3-1-70-16,4 11-16 15,5 2-15-15,4 0 2 16,5 2-2-16,0-10 1 15,5-11 8-15,-1-7 9 16,0-13 22-16,-3-5 8 0,-3-10 3 16,-4-1-3-16,-6-3-17 15,-3 4-6-15,-4 2-7 16,-3 6-6 0,-3 9-15-16,1 6-7 0,1 19-11 15,1 3-3-15,5 13 1 16,3 2 3-16,11-2 3 15,7 0 4-15,9-13 6 16,1-8 5-16,7-12 23 16,1-3 12-16,-2-14 23 15,0-1 12-15,-13-10 8 16,-8-2-1-16,-14-1-11 16,-7 2-11-16,-11 2-44 15,-2 3-45-15,0 8-126 16,3-2-122-16</inkml:trace>
  <inkml:trace contextRef="#ctx0" brushRef="#br0" timeOffset="2731.4106">3491 8597 992 0,'8'8'423'0,"8"6"-222"16,4 1-58-16,4-5-38 15,-1-3-16-15,0-7-22 16,-2-7-7-16,-1-8-10 16,-4-4-6-16,-3-7-7 15,-3 1-3-15,-11-3-4 16,-5 4-5-16,-10 3-9 16,-5 4-5-16,-2 12-16 15,0 1-8-15,3 15-10 16,4 7-5-16,1 3 1 15,4 13 4-15,4 7 6 16,2 3 1-16,6 6 2 16,2 2 2-16,1-5 6 15,2-1 4-15,4 0 4 16,0-11 1-16,3-5-3 16,1-8-74-16</inkml:trace>
  <inkml:trace contextRef="#ctx0" brushRef="#br0" timeOffset="2936.1245">3831 8489 1003 0,'-1'6'476'16,"-2"9"-163"-16,3 6-106 0,0 6-105 15,2 3-25-15,4 5-53 16,-2 0-10-16,0-5-56 16,0-6-104-16</inkml:trace>
  <inkml:trace contextRef="#ctx0" brushRef="#br0" timeOffset="3092.9471">3822 8251 1669 0,'-5'0'669'0,"-3"-1"-455"15,1 1-94-15,3 5-146 16,4 3-95-16</inkml:trace>
  <inkml:trace contextRef="#ctx0" brushRef="#br0" timeOffset="3696.5232">4032 8343 466 0,'6'-9'252'0,"6"-15"-52"15,6-4-50-15,-2-10-60 16,3-1-15-16,-5 1 7 15,-5-1 9-15,-4 11 30 16,-7 2-1-16,-6 13-11 16,1 6-18-16,-6 13-51 15,6 14-28-15,5 21-47 16,1 11-3-16,13 25 12 16,2 4 13-16,2 0 13 15,1 2 3-15,-11-11 7 16,-4-7 5-16,-7-16 9 15,-4-12 7-15,-4-20 15 16,-3-10-8-16,-4-17-40 16,0-10-31-16,5-11-128 15,3-5-100-15</inkml:trace>
  <inkml:trace contextRef="#ctx0" brushRef="#br0" timeOffset="4344.8001">4544 8552 418 0,'0'0'346'0,"2"0"34"0,-2-2-121 16,-1 1-41-16,0-1-78 15,0 1-21-15,-3-5-30 16,-5-9 0-16,-31-27-12 15,14 33-11-15,1 6-25 16,-5 4-28-16,7 10-35 16,3 3-15-16,9 6-13 15,6 6 0-15,13 4 17 16,6-4 8-16,10-4 17 16,4-6 6-16,1-8 5 15,-6-6 2-15,-4-9 6 16,0-5 3-16,-4-6 4 15,-3-3 0-15,-2 0-6 16,-5-2-1-16,-5 6 1 16,0 4-3-16,-5 7-8 0,-1 7-5 15,1 12-17-15,1 2-3 16,4 12 0-16,1 1 4 16,5 0 7-16,7-2 4 15,9-8 6-15,4-7 3 16,3-12 6-16,-3-4 6 15,-5-15 4-15,-2-3 3 16,-8-2 0-16,-4-5-1 16,-2 0-4-16,2 7 0 15,0 1-2-15,-3 2 0 16,-4 9-6-16,0-1-6 0,-3 9 2 16,3 6 1-16,0 12 3 15,2 10 8-15,0 18 0 16,0 5 0-16,4 12-1 15,-1 1-2-15,0 3-6 16,-1-3 1-16,-4-9 1 16,0-6 0-16,-1-11 1 15,1-3-1-15,0-10-18 16,1-4-49-16,6-5-309 16</inkml:trace>
  <inkml:trace contextRef="#ctx0" brushRef="#br0" timeOffset="4502.7884">4713 8709 948 0,'0'2'451'0,"4"2"-153"16,11 0-212-16,7 1-41 16,18-3-36-16,5-1 30 15,4 0-185-15</inkml:trace>
  <inkml:trace contextRef="#ctx0" brushRef="#br0" timeOffset="4913.4755">5200 8470 703 0,'-11'-4'432'0,"-13"-5"-37"16,-2 1-143-16,1 5-143 15,6 3-53-15,7 8-64 16,7 2-16-16,6 5-13 16,4-1 0-16,10 1 15 15,3-2 8-15,5-5 4 16,3-2-19-16,-7-6-56 15,-5-3-28-15,-9-5-70 16,-5 3-6-16,0-1 46 16,-3 1 62-16,-16 5 140 0,-4 6 60 15,-11 7 70-15,0 3-9 16,9 8-26-16,5 0-21 16,14 3-28-16,4 0-16 15,15-4-23-15,4-1-9 16,11-6-23-16,5-5-7 15,-3-8-12-15,4-4-33 16</inkml:trace>
  <inkml:trace contextRef="#ctx0" brushRef="#br0" timeOffset="5426.0939">5970 8528 333 0,'3'-6'251'15,"0"-9"55"-15,-5-1-38 16,-1-4-42-16,-4 1-20 0,-4 0 0 15,-7 3-17-15,-9 1-37 16,-8 0-11-16,-5 8-74 16,3 7-27-16,6 12-47 15,6 5-19-15,13 14-6 16,6 1 4-16,14 5 13 16,9 0 13-16,17-5 1 15,4-4 1-15,-1-16 2 16,1-2 3-16,-16-12 3 15,0-5 1-15,-5 1-54 16,-3-7-72-16</inkml:trace>
  <inkml:trace contextRef="#ctx0" brushRef="#br0" timeOffset="5550.6174">5917 8243 1250 0,'-5'-3'577'0,"-10"-3"-274"0,1-1-119 15,10 3-140-15,-1 3-80 16,12 4-275-16</inkml:trace>
  <inkml:trace contextRef="#ctx0" brushRef="#br0" timeOffset="6034.7181">6064 8393 1045 0,'4'3'431'0,"3"3"-237"0,14 2-129 15,3-3-23-15,2-1-14 16,4-1-5-16,-3-3-7 16,-1-4-1-16,2-4 1 15,-4 1 0-15,-9-1-4 16,-4 4-3-16,-11 1-9 15,-5 4-5-15,-10 10-3 16,-4 3 0-16,-5 6 4 16,-2 2 4-16,7 3-2 15,5-4-1-15,9 1-5 16,1-1-5-16,11-2-3 16,4-1 2-16,9-2 6 15,7-3 6-15,2-10 5 0,1-3 3 16,-2-11 5-1,4-5-12-15,-6-7-62 0,2-6-27 16,-8 3-44-16,-2 0 13 16,-7 3 68-16,-5 7 42 15,-5 5 116-15,3 9 28 16,-5 9 19-16,1 7-9 16,2 6-72-16,-1 1-23 15,8 9-27-15,2-2-5 16,1 1-4-16,1-1-3 0,-4-8-29 15,2-3-83-15</inkml:trace>
  <inkml:trace contextRef="#ctx0" brushRef="#br0" timeOffset="8447.7262">7314 8143 667 0,'1'-1'363'16,"-1"-2"-93"-16,6 22-182 16,-5 10-71-16,2 29-11 15,6 15 8-15,-6 9 14 16,3 3 24-16,4-10-28 15,-3-14 0-15,1-23-1 16,0-14 3-16,2-24 7 16,-5-12 1-16,0-22 0 15,-5-8-4-15,-2-11-11 16,-9-3-4-16,-5-1-3 16,-1-7-4-16,-4 5-3 15,6 5-4-15,11 12-7 16,5 10-4-16,11 12 3 15,6 5-2-15,4 9-3 0,2 4-2 16,14 6-6-16,7 2 5 16,10 1 15-16,10-2-72 15</inkml:trace>
  <inkml:trace contextRef="#ctx0" brushRef="#br0" timeOffset="8672.0957">7390 8712 814 0,'0'0'395'15,"0"1"-162"-15,20 1-98 16,10 0-39-16,15 2-45 15,8 0 5-15,3-1-45 16,0 1-16-16,-10-3-272 16</inkml:trace>
  <inkml:trace contextRef="#ctx0" brushRef="#br0" timeOffset="8862.8186">7419 8475 1183 0,'0'0'476'16,"0"0"-317"-16,7 1-79 15,-6-1-73-15,29 6-8 16,51 5-30-16,-27-6-128 0</inkml:trace>
  <inkml:trace contextRef="#ctx0" brushRef="#br0" timeOffset="9363.3281">7791 8532 879 0,'4'4'358'0,"-1"6"-223"16,7 5-54-16,1 11-36 0,-5 1-12 16,0 3-6-16,-3-1-2 15,-1-9-1 1,0-7 0-16,-1-13 3 0,3-8-4 15,1-12-5-15,1-7-4 16,2-1-13-16,-1 0-1 16,3 8-3-16,3 4-2 15,3 9 9-15,-3 5 2 16,-4 7 3-16,-5 6 4 16,-2 5-3-16,-6 2 1 0,-1 1 0 15,0-1 0-15,4-5-1 16,3-5-5-16,5-8-20 15,8-7-11-15,-4-9-5 16,2 0 3-16,4 1 15 16,-3-1 6-16,3 13-4 15,3 5 3-15,-7 13 8 16,-2 6 5-16,-5 3 12 16,-4 0 20-16,5-1-405 15</inkml:trace>
  <inkml:trace contextRef="#ctx0" brushRef="#br0" timeOffset="9680.6135">8179 8600 1010 0,'3'4'404'15,"9"-1"-254"-15,6-3-68 16,8-4-35-16,2-4-13 0,-2-6-13 15,-9 6 2 1,-2 0 5-16,-8-4 5 16,-10 3 1-16,-3 2-6 15,-15 6-13-15,-6 1-10 0,3 14-10 16,-7-2 1-16,5 8 6 16,6 4 2-16,6-1 1 15,8 3-2 1,14-5-5-16,4-1-2 0,16-6 1 15,5-5 0-15,5-4 14 16,-1-3-51-16,-7-1-293 16</inkml:trace>
  <inkml:trace contextRef="#ctx0" brushRef="#br0" timeOffset="10201.3202">8613 8595 641 0,'-5'-6'333'0,"-11"-3"-81"0,-2-1-37 16,-1 4-54-16,-6 3-29 15,0 3-51-15,-3 6-20 16,8 12-31-16,0 0-12 16,8 1-16-16,6 4-5 15,9-2-7-15,6 1 0 16,10-4 5-16,5-5 5 15,1-9 4-15,5-7 4 16,-7-12 6-16,2-8-1 16,0-10-29-16,-2-10-14 0,1-3-10 15,-3 0 1-15,-8 1 32 16,-4 3 9-16,-6 8 19 16,-2 4 23-16,-3 15 22 15,-4 9 6-15,-2 13-14 16,1 8-27-16,2 9-30 15,2 4-4-15,4 9-1 16,3 2 3-16,2 7 2 16,-1-1 1-16,5-7 1 15,-1-3 2-15,2-18 0 16,0-3 2-16,3-11 0 16,1-3 1-16,0-4-2 15,1-6-6-15,0-2-35 16,2-1-16-16,-5 4-3 15,1 2 5-15,-5 6 28 16,-2 3 16-16,-4 12 23 0,3 2 6 16,-1 6 7-16,-2-1-1 15,10-4-95-15</inkml:trace>
  <inkml:trace contextRef="#ctx0" brushRef="#br0" timeOffset="10439.4547">9133 8439 1024 0,'14'0'421'0,"25"6"-270"15,4-3-53-15,4 1-69 16,-3-2-10-16,-12-8-30 16,3-1-79-16</inkml:trace>
  <inkml:trace contextRef="#ctx0" brushRef="#br0" timeOffset="10629.1814">9198 8538 638 0,'6'5'388'15,"14"2"14"-15,8 2-197 16,10-2-75-16,0-3-16 16,-7-4-30-16,2 0-22 15,-6 0-15-15,1-1-53 16</inkml:trace>
  <inkml:trace contextRef="#ctx0" brushRef="#br0" timeOffset="11247.7357">9917 8335 485 0,'5'-8'275'0,"4"-15"-46"16,5-5-46-16,2-6-42 15,-1-5-1-15,-3 3 6 16,-3-1 7-16,-5 11-13 15,-2 2-12-15,-2 14-26 16,-4 7-18-16,-4 3-44 16,2 8-20-16,1 3-33 15,0 4-12-15,4 15 0 16,1 6 2-16,8 15 12 16,3 5 6-16,8-2 67 15,-2-6-121-15,2-13-228 16</inkml:trace>
  <inkml:trace contextRef="#ctx0" brushRef="#br0" timeOffset="11458.2402">9788 8508 516 0,'17'2'330'0,"11"3"-34"0,21-4-145 15,8 4-30-15,9-5-75 16,7 2-11-16,-2 4-17 16,-8-3 2-16,-11 3-113 15,-6-5-227-15</inkml:trace>
  <inkml:trace contextRef="#ctx0" brushRef="#br0" timeOffset="11863.3854">9935 8743 965 0,'2'-3'410'0,"4"-7"-212"0,5-2-38 16,16-1-59-16,-2 2-27 15,17 10-51-15,-1 3-11 16,-7 13-3-16,-2 1 4 16,-22 13 7-16,-10 1 4 15,-17 3 6-15,-6 3 1 16,-6-7-1-16,-1-1-1 16,-6-11-3-16,1-3-4 0,-3-7-26 15,2-7-18 1,13-4-44-16,7 1-25 0,13-5-8 15,4 2 5-15,10 0 31 16,3-1 18-16,6 4 15 16,7 2 1-16,6 2 39 15,0 7 18-15,0 2 19 16,0 4 6-16,-1 3-26 16,1-3 16-16</inkml:trace>
  <inkml:trace contextRef="#ctx0" brushRef="#br0" timeOffset="12284.411">10546 8191 761 0,'-4'-13'454'15,"-7"-8"-55"-15,6 10-149 16,4 4-51-16,0 11-96 16,3 6-43-16,3 18-59 15,2 9-9-15,2 15 4 16,1 5 2-16,-3 3 3 16,-2-3 2-16,-2-12-14 15,-1-7-26-15,0-14-70 16,3-5-47-16,0-7-123 15,1-11-89-15</inkml:trace>
  <inkml:trace contextRef="#ctx0" brushRef="#br0" timeOffset="12500.1398">10760 8396 614 0,'-6'5'292'15,"-5"9"-100"-15,-9 2-50 16,-8 5-42-16,-1 1-14 15,-1-2-29-15,3 0-16 16,13-4-11-16,4-3 0 0,11-4 18 16,5-1 11-16,11-2 17 15,10 0-4-15,8-1-22 16,3 0-12-16,-1 1-28 16,-1 3-13-16,-5-4-150 15,1-1-167-15</inkml:trace>
  <inkml:trace contextRef="#ctx0" brushRef="#br0" timeOffset="12926.041">11100 8309 615 0,'-4'0'376'0,"-8"1"-26"16,2 7-140-16,-2 12-124 15,-1 6-33-15,-2 13-28 16,5 6-3-16,3 0-1 16,5 1 1-16,3-7-8 0,-1-2-2 15,0-14 3-15,-2-6 2 16,-1-13 16-16,7-8 4 16,3-11-1-16,4-6-3 15,5-14-16-15,-3-2-4 16,1-4-1-16,-4-5-1 15,0-6-1-15,-1-1-1 16,-2 4-4-16,1 9-2 0,-1 16 12 16,1 9 7-16,-4 10-1 15,1 6 3-15,1 14-13 16,3 8-8-16,6 16 2 16,2 2-2-16,7 10-1 15,-2-4 1-15,-3-5 0 16,4 1 1-16,-6-9 0 15,-2-5-22-15,-1-6-84 16,-8-8-84-16</inkml:trace>
  <inkml:trace contextRef="#ctx0" brushRef="#br0" timeOffset="13095.4631">11072 8578 674 0,'6'-2'341'0,"5"-2"-52"16,20 0-251-16,2-2-28 15,18 1-51-15,1 2-149 16</inkml:trace>
  <inkml:trace contextRef="#ctx0" brushRef="#br0" timeOffset="13568.4539">11445 8231 645 0,'-6'-6'348'16,"-4"-5"-99"-16,7-4-104 0,3-3-49 15,12 0-49-15,4 0-5 16,3 2 0-16,8 5-5 16,10 10-12-16,-1 4-10 15,-2 14-9-15,-12 5 5 16,-18 9 14-16,-10 5 3 16,-18 6-1-16,-5 2-4 15,-4-2-9-15,6-7-3 16,11-15-17-16,8-6-18 0,8-14-9 15,-6 0-1-15,19 0 10 16,5-4 10-16,11 3 7 16,9-1 37-16,-9 2-244 15</inkml:trace>
  <inkml:trace contextRef="#ctx0" brushRef="#br0" timeOffset="14590.8419">12109 8530 893 0,'0'2'361'16,"-5"13"-201"-16,-3 7-56 16,-10 15-31-16,-5 7-10 15,-1-1-34-15,-1-5-6 0,10-11-212 16</inkml:trace>
  <inkml:trace contextRef="#ctx0" brushRef="#br0" timeOffset="15012.9818">12646 8452 639 0,'-8'14'301'0,"-14"14"-133"0,-5 3-39 16,-5 2-61-16,2-2-18 15,6-13-7-15,3-11-33 16,9-13-41-16,0-10-7 15,8-3-12-15,0-2 12 16,4-1 20-16,2 1 26 16,3 4 52-16,2 8 27 15,6 11 34-15,2 6-18 0,9 13-31 16,4 0-19-16,5 3-23 16,2 2-5-16,0 1-15 15,1-2 41-15,-9-2-221 16</inkml:trace>
  <inkml:trace contextRef="#ctx0" brushRef="#br0" timeOffset="15413.1768">12700 8403 1053 0,'4'-12'424'0,"8"-16"-268"0,6-3-36 16,7 3-24-16,4 2-7 15,2 11-24-15,5 9-14 16,1 12-33-16,-2 12-5 16,-1 15-1-16,-5 4 1 15,-3 7 1-15,-4 5 0 16,-5-8-2-16,0-3 0 15,-4-8 1-15,0-9-1 16,0-10 1-16,-2-3 1 16,-5-11 7-16,-5-5 4 0,-9-9-28 15,-5 1-12-15,-7 1-20 16,-7 4-10-16,-13 13 7 16,10 7 6-16,-10 15 23 15,1 7 6-15,14 5 15 16,-7-1 2-16,25-9-68 15,7-9-120-15</inkml:trace>
  <inkml:trace contextRef="#ctx0" brushRef="#br0" timeOffset="15782.0431">13153 8353 915 0,'11'-13'429'0,"10"-15"-170"0,5 6-36 15,-1 12-81-15,1 10-34 16,3 18-56-16,-6 12-13 16,1 11-3-16,-1 4-2 15,-3 1-6-15,-3-1-1 16,-3-7-10-16,-2-6-2 0,-4-11-2 15,2-7 0-15,-5-10-2 16,0-4-8-16,-4-7-33 16,-3-4-28-16,-6-7-39 15,-5 0 1-15,-5 4 25 16,-1 4 17-16,-3 11 41 16,-1 8 19-16,-2 7 34 15,-2 7 13-15,7 5-3 16,-1-1-17-16,15-3-3 15,6-5-56-15</inkml:trace>
  <inkml:trace contextRef="#ctx0" brushRef="#br0" timeOffset="16112.2587">13862 8543 908 0,'-6'1'459'0,"-4"6"-152"15,-7 4-133-15,-6 1-32 16,-2 3-66-16,-2-4-23 16,5-7-24-16,7-1-3 15,2-10-6-15,3-1-5 16,2-4-17-16,1-1-9 15,7 5-12-15,5-6-4 0,6 8-2 16,1 1-1-16,3 7 6 16,3 9 8-16,4 9 11 15,2 2 5-15,-1 2 7 16,0 1 2-16,-6-5-109 16,0 0-154-16</inkml:trace>
  <inkml:trace contextRef="#ctx0" brushRef="#br0" timeOffset="16261.9541">13716 8231 1501 0,'0'-2'599'0,"-7"-4"-418"15,6 5-84-15,0 7-65 0,1 2-101 16</inkml:trace>
  <inkml:trace contextRef="#ctx0" brushRef="#br0" timeOffset="16830.4392">14536 8498 813 0,'-13'2'438'0,"-9"0"-114"16,-1 6-163-16,2 2-46 15,9 0-77-15,5 5-19 16,11 1-32-16,11 7-5 16,19 3 4-16,4 0 6 15,4-6 10-15,0-4 4 16,-11-13 9-16,-9-3 9 0,-8-11 20 16,-6-8 4-16,-8-9 7 15,-5-7-3-15,-6-8-14 16,-7-5 0-16,1-5-6 15,2-2-8-15,7 0-13 16,5 7-13-16,10 10 2 16,3 9-65-16,5 13-125 15,1 6-134-15</inkml:trace>
  <inkml:trace contextRef="#ctx0" brushRef="#br0" timeOffset="17413.5632">14928 8385 788 0,'-16'-2'420'0,"-16"-1"-101"0,7 3-150 16,9 8-133-16,7 4-26 15,11 4-27-15,7 2-1 16,11-1-2-16,5-4 9 16,6-3 11-16,-1-5 15 15,-6-3-43-15,-4 1-12 16,-13-3-20-16,-6 1-19 0,-10 5 24 16,-10-2 11-16,-7 6 21 15,-6 1 13-15,-2 1 52 16,4 0 9-16,10 1 9 15,3 0 11-15,13-2-11 16,4 1 4-16,8-3-3 16,7 1-9-16,7 0-17 15,2-6-9-15,5-3-6 16,0-4-3-16,2-7-1 16,-2-4 0-16,-2-6-3 15,-4 5-1-15,-4-3-1 16,-3 3-1-16,-5 7-2 15,4 0-6-15,-9 5-6 16,-1 3-6-16,3 10 0 16,-4 0 4-16,11 7 4 15,-1 3 2-15,-1-3 4 16,-3-2 1-16,0-7 5 0,1-7 19 16,-2-10 28-16,2-6 8 15,1-6 7-15,1-2-16 16,1-2-30-16,1 3-9 15,-6 4-13-15</inkml:trace>
  <inkml:trace contextRef="#ctx0" brushRef="#br0" timeOffset="18130.5657">15629 8146 957 0,'3'0'371'16,"11"0"-266"-16,9 0-43 15,16 4-36-15,10-1-11 16,4 2-6-16,-3-5 3 16,-8-3 8-16,-9-2 15 0,-11-1-72 15,-8-1-29-15,-13-2-24 16,-1 3-18-16,-14-1 64 16,-4 4 24-16,-4 9 14 15,0 3 4-15,4 6 5 16,6 5 4-16,9 1-1 15,3 1-2-15,7-1-2 16,2-4 1-16,1-5 3 16,-2-4 3-16,-5-5 7 15,-3 1 3-15,-6-3 1 16,5-1-3-16,-1 0-13 16,1 0-8-16,-2 5 4 15,-4 17-1-15,8 43 2 16,16-22 4-16,5 6-7 15,1 3 0-15,-2-2 35 16,-8-7 30-16,-11-5 54 16,-8-6 22-16,-13-11-8 15,-5-1-22-15,-8-13-37 0,-1-5-21 16,2-9-20-16,3-5-11 16,10-2-53-16,8 0-44 15,10 4-106-15,7 3-88 16</inkml:trace>
  <inkml:trace contextRef="#ctx0" brushRef="#br0" timeOffset="18511.5023">16241 8449 882 0,'-11'-9'441'0,"-8"-5"-155"16,0-1-64-16,-1 6-111 15,3 4-50-15,7 10-64 16,-1 3-21-16,8 8-17 16,4 4 2-16,7-4 12 15,9 4 7-15,5-7 15 16,-1 2 5-16,0-2 4 16,-4-7 5-16,-5-4-22 15,-4-2-16-15,-8-2-40 16,0 2-17-16,-10-1 19 0,-5 1 14 15,-8 1 39-15,0 2 13 16,0 4 10-16,5 0 12 16,12 6 12-16,3-3 7 15,4 3 4-15,6-2-5 16,5 1-8-16,3 0-8 16,4 0-8-16,4 1-5 15,-1-4-1-15,1-2-10 16,-1-6-106-16</inkml:trace>
  <inkml:trace contextRef="#ctx0" brushRef="#br0" timeOffset="18642.4549">16256 8204 940 0,'-8'-6'496'15,"-5"-2"-56"-15,7 3-379 16,6 5-48-16,5 7-165 15</inkml:trace>
  <inkml:trace contextRef="#ctx0" brushRef="#br0" timeOffset="22951.5417">16433 8608 505 0,'10'5'300'0,"7"2"-49"15,6-2-96-15,1-5-35 16,1-8-46-16,0-3-12 15,-9-12-1-15,-1 0-7 16,-6-6 0-16,-6-3 5 16,-3 5 7-16,-9 1 9 0,-8 6 5 15,-1 10-14-15,-8 8-27 16,0 3-19-16,0 17-26 16,2 2-9-1,4 11-7-15,9 7 0 0,10 10 0 16,5 7 0-16,14 5 8 15,-2 1 5-15,-1-5 8 16,0-3 4-16,-9-9 15 16,0-7-70-16,-1-14-423 15</inkml:trace>
  <inkml:trace contextRef="#ctx0" brushRef="#br0" timeOffset="23584.8024">16937 8546 367 0,'1'-8'291'0,"0"-7"71"16,-2 0-87-16,-9 0-75 16,-2 3-22-16,-7-1-49 15,-4-1-11-15,-4 7-45 16,0 2-30-16,0 8-40 16,3 5-19-16,4 7-9 15,3 4-1-15,9 4 7 16,6 3 2-16,7-1 5 15,5-2 1-15,7 1 4 16,2-6 3-16,3-7 4 16,4-4 2-16,-1-9 3 15,0-7-2-15,1-12-18 16,-4 0-3-16,-6-6 0 16,-5 3 3-16,-5 4 21 15,-4-1 4-15,-5 7 15 16,-3 3 9-16,-3 5 4 15,2 6-1-15,1 1-16 16,3 5-12-16,3 8-9 16,0-5-4-16,10 9-6 0,4-2 0 15,8 4 1-15,2 1 2 16,4-4 5-16,3 1 2 16,-7-6 4-16,3-2 4 15,-8-10 6-15,0-8 3 16,-2-8 3-16,-3-8-1 15,-3-4-5-15,-3-2-2 16,-4-2 0-16,-5 2-2 16,-6 4-5-16,-4 5-9 0,0 8-131 15,-1 10-153-15</inkml:trace>
  <inkml:trace contextRef="#ctx0" brushRef="#br0" timeOffset="23818.306">17346 8380 1008 0,'-3'-1'485'0,"-2"-1"-201"16,2 4-105-16,3-2-112 15,-1 4-34-15,1 25-24 16,2 44-1-16,3-19-2 0,-2 10-3 15,3 3-1-15,-3-1 2 16,3-8 1-16,1-6-10 16,3-13-82-16,4-12-99 15</inkml:trace>
  <inkml:trace contextRef="#ctx0" brushRef="#br0" timeOffset="23973.7013">17354 8626 1079 0,'11'-1'403'15,"5"1"-279"-15,20-5-114 16,4 0 0-16,3 2-146 16</inkml:trace>
  <inkml:trace contextRef="#ctx0" brushRef="#br0" timeOffset="24317.908">17691 8400 1068 0,'-15'-1'450'16,"-17"-3"-243"-16,15 6-151 15,2 4-35-15,10 7-36 0,5 0-12 16,3-1-2-16,15 3 4 15,4-3-18-15,4-1-27 16,3 2-89-16,-6-6-33 16,-8-4-31-16,-5 0 27 15,-11-4 86-15,-6 1 66 16,-12 0 167-16,-6 0 55 16,-1 4 80-16,3 1-12 15,4 4-72-15,10 1-36 16,7 2-58-16,1 1-17 0,12 0-35 15,5-1-9 1,11-2-11-16,4-2 20 0,4-4-147 16,2-4-246-16</inkml:trace>
  <inkml:trace contextRef="#ctx0" brushRef="#br0" timeOffset="24562.5683">18092 8379 951 0,'5'6'388'0,"17"1"-222"0,9 3-66 16,9-3-31-16,6-2-19 15,-1-2-27-15,-1-3-6 16,-1-2-3-16,-4-1-25 16,-8-6-285-16</inkml:trace>
  <inkml:trace contextRef="#ctx0" brushRef="#br0" timeOffset="24742.679">18316 8425 776 0,'0'8'407'16,"0"4"-88"-16,5 6-185 15,0 1-33-15,3 6-38 16,-2 3-16-16,3 1-15 16,-2-4 22-16,4-4-189 15</inkml:trace>
  <inkml:trace contextRef="#ctx0" brushRef="#br0" timeOffset="25064.4533">18698 8452 877 0,'-14'-7'457'0,"-12"-6"-128"16,1 7-182-16,2 4-47 16,3 7-71-16,3 6-19 15,12 10-10-15,4 2-1 16,9 5-5-16,7-4 1 0,8-1 2 16,6-6 3-16,6-8 11 15,-2-3 9-15,-2-16 33 16,-3-6 13-16,-13-7 45 15,-6 1 11-15,-16 0-22 16,-12 2-14-16,-11 2-99 16,-4-1-34-16</inkml:trace>
  <inkml:trace contextRef="#ctx0" brushRef="#br0" timeOffset="25519.1812">19345 8029 953 0,'-3'0'433'16,"1"0"-227"-16,2 16-114 16,3 9-44-16,10 26-46 15,-3 9 1-15,6 18 5 16,-1 3 6-16,-5-9 1 16,-4-7 2-16,-2-22 4 15,-2-10 14-15,1-14-106 16,3-7-89-16</inkml:trace>
  <inkml:trace contextRef="#ctx0" brushRef="#br0" timeOffset="25732.7666">19577 8368 455 0,'-7'1'301'0,"-8"4"3"15,-2 5-152-15,-1 2-31 16,-4 8-35-16,1-2-9 15,1 3-12-15,1 1-8 16,7-1-27-16,4 0-13 0,9-3-3 16,6-5 7-16,12-4 15 15,5 0 7-15,5-8-13 16,5 3-6-16,4-4-6 16,1-1-80-16</inkml:trace>
  <inkml:trace contextRef="#ctx0" brushRef="#br0" timeOffset="27564.8734">19914 8575 1112 0,'-1'0'477'0,"-3"0"-273"16,1 0-101-16</inkml:trace>
  <inkml:trace contextRef="#ctx0" brushRef="#br0" timeOffset="28557.926">20727 8249 512 0,'-15'-6'357'0,"-18"-4"36"16,-1 0-102-16,-4 10-129 15,-3 5-45-15,8 15-74 0,2 8-38 16,16 15-27-16,9 9-6 16,11 9 3-16,14-3 5 15,5-11 9-15,8-8 6 16,11-15 6-16,-2-9 4 16,7-13 10-16,-1-7 4 15,-12-14 11-15,-6-4 4 16,-13-7 1-16,-8-3-3 15,-9-7-10-15,-3-1-33 16,-9 1-116-16,-2 2-133 16</inkml:trace>
  <inkml:trace contextRef="#ctx0" brushRef="#br0" timeOffset="28693.968">20498 8120 976 0,'-3'-5'500'15,"-3"0"-157"-15,5 1-206 16,2 3-66-16,8 3-53 16,2 1-82-16</inkml:trace>
  <inkml:trace contextRef="#ctx0" brushRef="#br0" timeOffset="28955.5084">21047 8308 1086 0,'-5'10'455'0,"0"10"-250"16,-1 16-95-16,1 9 10 0,5 15-31 15,0 5-16-15,3 8-41 16,1-4-9-16,3-1-45 16,0-7-43-16,5-13-167 15,0-3 2-15</inkml:trace>
  <inkml:trace contextRef="#ctx0" brushRef="#br0" timeOffset="29131.2368">21071 8587 1097 0,'7'2'394'16,"5"1"-288"-16,15 2-119 15,7-2 1-15,9 2-120 16</inkml:trace>
  <inkml:trace contextRef="#ctx0" brushRef="#br0" timeOffset="29556.5994">21356 8401 855 0,'-2'1'386'16,"-1"11"-165"-16,1 1-112 0,1 6-78 16,4 7-11-16,4-3-18 15,4 4-2-15,8-4 4 16,-3-9 1-16,5-6 4 16,1-5-6-16,-1-7-13 15,-1-5-3-15,-4-6-1 16,-8-10 5-16,-8 3 14 15,-3-1 3-15,-5 5 10 16,0 5 9-16,0 5 2 16,1 4-5-16,-1 6-19 15,2 9-11-15,9 7-7 16,3 4 6-16,5-3 8 16,4 0 6-16,5-5 7 15,-1-4 25-15,4-3 33 16,3-6 14-16,-8-3 13 0,2-4-21 15,-10-6-26-15,-2 1-11 16,-3-3-32-16,-1-1-65 16</inkml:trace>
  <inkml:trace contextRef="#ctx0" brushRef="#br0" timeOffset="29972.2182">21962 8370 638 0,'-8'-6'394'0,"-11"-3"-36"16,-1 1-88-16,-10 2-136 16,5 7-53-16,8 7-67 15,4 3-20-15,9 7-21 16,4-1-5-16,13 6 3 16,3 3 3-16,10 0 14 0,1 3 6 15,0-2-5-15,-6-3 41 16,-13-6 58-16,-6 1 34 15,-11-8 62-15,-6-2-25 16,-6-9-38-16,-2-4-33 16,-6-15-53-16,6 0-52 15,12 2-166-15,1 2-88 16</inkml:trace>
  <inkml:trace contextRef="#ctx0" brushRef="#br0" timeOffset="30187.9137">22342 8590 836 0,'0'12'518'16,"-4"7"-48"-16,-1 12-257 16,-9-1-58-16,-8 0-126 0</inkml:trace>
  <inkml:trace contextRef="#ctx0" brushRef="#br0" timeOffset="32676.8013">1756 9874 310 0,'6'10'203'0,"9"9"29"0,3 1-37 15,10-8-15-15,3-1-18 16,5-14-2-16,1-6-3 16,-10-11-2-16,0-8 8 15,-17-13-25-15,-6-5-15 16,-5-10-41-16,-13-11-16 16,0 0-30-16,-2-2-15 0,3 7-17 15,10 8-6 1,11 4-16-16,8 8-5 0,7 10-41 15,5 10-40-15,-3 18-98 16,4 6-73-16</inkml:trace>
  <inkml:trace contextRef="#ctx0" brushRef="#br0" timeOffset="32893.4054">1770 9666 1024 0,'1'1'444'16,"3"0"-205"-16,13 0-134 0,11-1-36 16,19-3-24-16,7-5-18 15,13-2-16-15,1 5-31 16</inkml:trace>
  <inkml:trace contextRef="#ctx0" brushRef="#br0" timeOffset="33177.6473">2437 9641 940 0,'2'0'410'15,"-2"2"-186"-15,15 1-146 16,3-1-28-16,13 0-16 15,10-1-4-15,-1 0-12 16,-1-1-3-16,0 0-47 0,-6-1-91 16</inkml:trace>
  <inkml:trace contextRef="#ctx0" brushRef="#br0" timeOffset="33402.908">2463 9799 837 0,'1'4'359'0,"6"4"-167"16,2-3-39-16,22-1-22 16,2-4-2-16,8-3-41 15,2-1-16-15,-11 0-35 16,-1-1-15-16,-9-1-520 15</inkml:trace>
  <inkml:trace contextRef="#ctx0" brushRef="#br0" timeOffset="33981.2711">3031 9752 694 0,'4'-4'335'16,"1"-6"-135"-16,6-9-102 15,3-8-19-15,6-9-48 16,0 1-11-16,1 1-6 16,-9 2 3-16,-3 7 21 15,-6 2 8-15,-3 6 18 16,0 8 2-16,-3 9-26 15,-2 5-10-15,0 14-30 16,-2 8-5-16,-1 14 2 16,3 11 2-16,3 8 4 0,1 5 4 15,6-6 2-15,2-9 1 16,-4-19-16-16,5-7-47 16,0-14-331-16</inkml:trace>
  <inkml:trace contextRef="#ctx0" brushRef="#br0" timeOffset="34322.5557">3446 9527 1027 0,'-6'-4'462'0,"-14"-3"-226"15,1 4-60-15,-1 8-92 16,-1 4-32-16,2 12-46 15,4 2-12-15,8 16-19 16,6 7-3-16,9 3 5 16,8 2 5-16,8-10 10 15,3-7 3-15,8-11 4 16,-4-7 0-16,-1-15 4 16,0-3 5-16,-5-20 9 15,-1-6 4-15,-5-11 34 16,-11-8 19-16,-15-3 40 0,-4 0 11 15,-15 3-28-15,1 7-21 16,-9 11-52-16,2 13-22 16,3 19-48-16,-3 8-56 15</inkml:trace>
  <inkml:trace contextRef="#ctx0" brushRef="#br0" timeOffset="35387.6114">4017 9661 708 0,'1'0'327'0,"1"0"-141"15,6 0-56-15,6 1-68 16,6 0-6-16,19 5-19 16,0 1-9-16,7 3-11 0,4 3-2 15,-9-3-57-15,1-1-171 16</inkml:trace>
  <inkml:trace contextRef="#ctx0" brushRef="#br0" timeOffset="35618.092">4056 9825 586 0,'0'0'306'16,"-1"1"-82"-16,17 2-83 15,7 1-20-15,18 6-27 16,3-2-17-16,7 0-32 16,1 0-11-16</inkml:trace>
  <inkml:trace contextRef="#ctx0" brushRef="#br0" timeOffset="36567.621">4978 9320 712 0,'-6'1'339'0,"-9"5"-141"16,4 4-49-16,2 10-86 15,3 5-32-15,6 8-33 16,1 3-7-16,9 1-1 15,5-5 4-15,8-4 2 16,-2-6 4-16,6-12 4 16,-4-5 4-16,0-11 13 15,-3-5 6-15,-2-8 8 16,-4-3 1-16,-5-3-5 16,-4-2-4-16,-5 6-5 15,-1-4 6-15,-7 7 12 16,1 5 3-16,-3 4-2 15,1 8-15-15,5 7-26 16,-1 3-10-16,5 8-12 16,3 5 1-16,4 3 2 15,6 4 1-15,8 0 8 0,3-4 2 16,6-4 8-16,5-7 5 16,4-14 14-16,3-1 8 15,-2-16 36-15,-3-1 10 16,-14-6 15-16,-12-5 7 15,-7 3-26-15,-15-3-5 16,-11 5-24-16,-7 1-16 16,-10 6-39-16,5 6-50 0,-1 7-169 15</inkml:trace>
  <inkml:trace contextRef="#ctx0" brushRef="#br0" timeOffset="36877.2559">4699 9820 525 0,'-3'0'306'0,"1"1"-46"0,4 3-113 16,-2-4-72-16,18 2 7 16,65 5 14-16,-15-2-19 15,12 1-30-15,12 3-22 16,4 1-17-16,7-3 0 16,3-7 7-16,-6-7 38 15,-11-7-136-15,-16 1-104 16</inkml:trace>
  <inkml:trace contextRef="#ctx0" brushRef="#br0" timeOffset="37374.0384">4782 10084 482 0,'4'-8'247'0,"9"-14"-31"16,4 1-23-16,15 5-14 0,7 4-36 15,2 10-71-15,6 6-16 16,-11 12-2-16,-11 1-2 16,-12 17 2-16,-14 0-2 15,-11 9-9-15,-3 2-1 16,-14-5-8-16,0-3-4 16,-13-14-20-16,-4-4-16 0,3-16-30 15,2-3-14 1,17-9-9-16,7-4-2 0,17-2 5 15,6-1 8-15,15 3 1 16,5 3 9-16,15 4 24 16,2 5 18-16,2 1 29 15,-3 4 7-15,-17 5-6 16,-2 0-11-16,-9 6-8 16,0-1-2-16,2 1-84 15,-3-1-353-15</inkml:trace>
  <inkml:trace contextRef="#ctx0" brushRef="#br0" timeOffset="37801.355">5221 10168 961 0,'-3'12'356'0,"-1"11"-278"0,1 2-24 16,4 2-27-16,4-4-6 16,2-4-8-16,1-2-2 15,-2-12 4-15,-3-2 3 16,-3-9-8-16,-2-6-3 16,-5-4-8-16,0-2-6 15,-1-3-2-15,6 0-3 0,6 0-9 16,3-2-1-16,8 3 3 15,0 0 5-15,0 5 7 16,3 5 0-16,-1 4-3 16,1 4-1-16,5 3-2 15,4 6 2-15,1 0 4 16,-2 1 4-16,-6 2 3 16,-1-2 1-16,-5 6 29 15,-2 2 21-15,-2 6 43 16,-7 3 19-16,-3 9-4 15,-1 0-15-15,-2-1-41 16,-1-6-18-16</inkml:trace>
  <inkml:trace contextRef="#ctx0" brushRef="#br0" timeOffset="38218.3763">6177 9685 742 0,'0'1'335'0,"2"2"-148"15,8-2-60-15,12 3-60 16,10-1-9-16,23-3-20 16,3 1-14-16,9 1-19 15,-1 3 2-15,-5 1-18 16,-7-4-117-16</inkml:trace>
  <inkml:trace contextRef="#ctx0" brushRef="#br0" timeOffset="38467.6132">6251 9873 710 0,'6'0'310'16,"3"-2"-122"-16,20 1-104 15,11-3-19-15,10 0 10 16,10-2-11-16,2 0-21 16,2 1-7-16,-10 0-3 15,-8-2-63-15</inkml:trace>
  <inkml:trace contextRef="#ctx0" brushRef="#br0" timeOffset="38711.2156">6513 9568 1043 0,'2'0'420'0,"9"2"-259"0,8 8-72 16,12 4-40-16,2 1-8 16,6 5-12-16,1-2-1 15,-4 1-2-15,1 0-3 16,-14-6-5-16,-6 2 0 15,-11-1-3-15,-7 0 0 16,-10 12 2-16,-7 4 1 16,-13 5 1-16,-4 4-1 15,6-10-5-15,11-9-5 0,3-9-92 16</inkml:trace>
  <inkml:trace contextRef="#ctx0" brushRef="#br0" timeOffset="39503.4596">7350 9542 489 0,'-6'1'323'0,"-4"5"-11"16,2 10-108-16,-3 11-104 15,6 13-27-15,5 10-20 16,-2-5-12-16,10-1-14 16,3-11-10-16,4-9-8 15,3-5-2-15,-3-17 6 16,-1-6 6-16,-1-13 6 15,-2-4 2-15,4-4-4 16,-2 0-4-16,-2-3-4 0,-4 2-3 16,0 5-1-16,-3 0-2 15,-4 10 1-15,0 5-2 16,-4 7-8-16,-3 6-6 16,3 11-7-16,5 6-2 15,0 5 5-15,9 4 0 16,4-3 4-16,-1-5 3 15,10-9 17-15,2-3 11 16,4-14 22-16,-3-9 13 0,-5-7 11 16,-6-6 0-16,-6-5 2 15,-5 1-3-15,-6-4-18 16,-3 1-6-16,-5 2-23 16,1 3 10-16,-1 7-111 15,2 3-63-15</inkml:trace>
  <inkml:trace contextRef="#ctx0" brushRef="#br0" timeOffset="39710.8964">7942 9622 1234 0,'10'-2'473'0,"14"-7"-356"0,6 1-37 16,7 8-51-16,4 2-13 15,-3 2-51-15,0 7-71 16</inkml:trace>
  <inkml:trace contextRef="#ctx0" brushRef="#br0" timeOffset="39917.4091">7991 9753 732 0,'0'0'435'16,"6"3"7"-16,9 0-266 15,10 2-34-15,10-1-50 16,1 0-27-16,6-4-38 15,-3 0-55-15</inkml:trace>
  <inkml:trace contextRef="#ctx0" brushRef="#br0" timeOffset="40619.1924">8814 9635 247 0,'-13'5'234'0,"-17"2"92"15,0-4-22-15,-2-9-82 16,3-8-43-16,7-11-90 16,7-1-39-16,13-7-46 0,6 0-12 15,13 8 4-15,5 2 2 16,11 12 3-16,3 9 3 15,2 12-12-15,-5 5-1 16,-7 10 7-16,-7 3 6 16,-19 10 16-16,-5 7 3 15,-18 8 2-15,-7 2-2 16,-7-5-6-16,1-8-1 16,2-13 1-16,5-11 5 0,10-12 0 15,2-3-3-15,11-7-16 16,5-4-9-16,16-1-10 47,-7 4-5-47,-5 3 0 0,2 0 1 0,39-10-2 0,5 9 6 15,6 7 8-15,-28 19 6 16,-5-1 7-16,-5 1 4 16,-4-7-56-16,1-2-131 15</inkml:trace>
  <inkml:trace contextRef="#ctx0" brushRef="#br0" timeOffset="41035.6934">9025 9739 1112 0,'0'6'440'0,"1"10"-286"16,-1 3-47-16,5 7-47 15,-4 0-14-15,0-3-24 16,1-5-6-16,0-6-2 16,2-4 1-16,0-8-15 15,-3-6-10-15,-2-11-15 16,-1-2-7-16,-2-6-4 16,-1 2 6-16,5 1 3 0,1-2 2 15,10 4 9-15,0-3 2 16,1 7 4-16,3 1 0 15,1 5-1-15,1 6 0 16,5 4 2-16,-1 1 0 16,0 8 5-16,-3 0 0 15,1 4 4-15,-7-1 1 16,0 1 14-16,-4-2 4 0,2 1 22 16,3 4 9-16,-10 1 2 15,3 7-1-15,-6 1-18 16,0-2-8-16,4-6-39 15,1-7-62-15</inkml:trace>
  <inkml:trace contextRef="#ctx0" brushRef="#br0" timeOffset="41369.4551">9470 9893 578 0,'0'2'359'0,"5"5"44"0,5 0-165 15,2-4-64-15,3 2-30 16,-4-7-48-16,4-6-15 16,-8-2-17-16,1-5-8 15,-6-2-25-15,-3-5-8 16,5-5-11-16,-8-3-2 15,1-7-4-15,0-3-1 16,-2-6-3-16,5-3-4 16,2-5-48-16,0-2-6 0,16 8-5 15,3 3 1-15,8 15 49 16,7 7-36-16,-3 9-139 16,2 9-48-16</inkml:trace>
  <inkml:trace contextRef="#ctx0" brushRef="#br0" timeOffset="41566.8146">9441 9679 1260 0,'0'-1'528'0,"6"-2"-303"15,8 2-71-15,16 0-77 16,3-1-25-16,11 2 8 0,1-3-86 16</inkml:trace>
  <inkml:trace contextRef="#ctx0" brushRef="#br0" timeOffset="42162.0477">10111 9746 610 0,'-1'-2'340'0,"1"0"-66"16,4-1-102-16,-4 2-67 15,15 0-39-15,58-6-31 16,-22 3-11-16,-2-2-14 15,-1 0-15-15,-11 3-260 16</inkml:trace>
  <inkml:trace contextRef="#ctx0" brushRef="#br0" timeOffset="42357.3307">10109 9843 857 0,'-1'4'421'0,"-1"3"-134"16,12 2-126-16,12-1-34 15,18-4-34-15,9 5-20 16,7-11-38-16,-3-1-29 16</inkml:trace>
  <inkml:trace contextRef="#ctx0" brushRef="#br0" timeOffset="43037.9042">11049 9758 549 0,'-18'3'360'0,"-15"2"-51"0,-1-7-91 15,3-11-33-15,4-10-99 16,7-4-31-16,12-3-47 15,6 0-14-15,13 3-17 16,7 5-2-16,11 1-3 16,5 7 1-16,4 10 5 15,2 5-1-15,3 17 15 16,-6 10 8-16,-10 20 15 16,-20 0 10-16,-20 14 1 15,-6 1-1-15,-17-9-4 16,4 3-4-16,3-19-6 15,-4-9-8-15,6-14-10 16,1-16-8-16,4-14-22 16,5-6-4-16,13-6-9 15,3 3 2-15,12 1 15 16,4 2 4-16,6 11 10 16,1 4 3-16,-3 12 9 15,2 10 4-15,2 7 5 16,1 0 2-16,4 0 4 0,2-2 1 15,-3-7-145-15</inkml:trace>
  <inkml:trace contextRef="#ctx0" brushRef="#br0" timeOffset="43387.5929">11445 9645 917 0,'-7'-4'427'0,"-16"-5"-186"16,0 3-72-16,2 8-98 15,1 3-36-15,5 15-43 16,4 3-8-16,2 9-6 16,3 3 0-16,9 4-1 15,6 3 4-15,10-6 8 16,5-2 2-16,7-10 7 15,3-8 2-15,2-11 6 16,-3-5 4-16,0-19 11 16,-3-4 2-16,-4-12 18 15,-10-3 6-15,-15-7 31 16,-8-3 5-16,-19 0-12 16,-3 3-9-16,-10 14-43 15,-1 10-15-15,-1 21-14 0,5 8-57 16</inkml:trace>
  <inkml:trace contextRef="#ctx0" brushRef="#br0" timeOffset="43906.7025">11822 9809 1118 0,'-1'5'454'0,"-2"13"-272"16,2 5-47-16,-3 6-55 15,4 3-20-15,-5 0-36 16,5-7-8-16,0-6-6 15,0-6 3-15,5-15-63 16,2-1-35-16,-4-10-57 16,0-4-17-16,-6-4 32 0,-7-2 28 15,-1 4 55-15,0-1 16 16,6 5 26-16,3 2 1 16,5 3 1-16,2 2-2 15,5 0 4-15,2-1 7 16,2-1 4-16,8 2 1 15,-3 4-3-15,4 1 1 16,-1 8 2-16,-3 1 5 16,-4 4 14-16,-3 1 4 15,-4 0 21-15,-3 2 0 16,-2-2-10-16,0 1-5 16,-1-2 9-16,0 5 17 0,-3 6 22 15,1 4 6-15,2 5-31 16,-5-4-19-16,9-9-37 15,-2-3-30-15</inkml:trace>
  <inkml:trace contextRef="#ctx0" brushRef="#br0" timeOffset="44489.1346">12737 9645 417 0,'1'-2'318'0,"-5"2"19"15,1 8-132-15,1 10-122 16,1 7-22-16,0 7-3 16,1 0-3-16,-1-6 0 15,-5-3-19-15,6-10-8 16,0-7 1-16,-2-13-3 15,2-7-4-15,3-10-12 16,-2-5-7-16,7-3-4 16,3 1-2-16,-1 3-3 15,4 6 4-15,-4 9 2 0,1 8 0 16,0 10 0-16,3 2-3 16,2 6 1-16,5 4-35 15</inkml:trace>
  <inkml:trace contextRef="#ctx0" brushRef="#br0" timeOffset="44819.7473">13185 9661 702 0,'-2'7'358'0,"-1"10"-108"15,-1 3-26-15,-6 3-83 16,-10 0-30-16,-7-2-49 15,-4-3-16-15,2-7-18 16,5-5-4-16,2-9-6 16,1-6-5-16,5-5-13 15,2 0-7-15,7 1-13 16,3 2-6-16,9 1 1 16,7-2 1-16,3 5 7 15,3 1 1-15,2 9 0 16,-2 2 1-16,3 7 3 15,0 1 4-15,-5 0 6 0,7 4 2 16,-7-2 4-16,0 1 1 16,2-5-84-16,-12-2-109 15</inkml:trace>
  <inkml:trace contextRef="#ctx0" brushRef="#br0" timeOffset="45236.6848">13307 9798 456 0,'7'-6'305'16,"4"-6"13"-16,1-2-46 0,-3-3-92 15,-6-2-28-15,-4-2-53 16,-3 0-19-16,-9-3-21 16,-1 4-11-16,-3 6-16 15,-2 5-6-15,1 12-25 16,1 5-9-16,2 13-17 16,11 7-2-16,4 3 6 15,4 0 5-15,12-3 11 16,-4-5 2-16,9-10 7 15,5-3 3-15,-2-16 8 16,1-7 3-16,-1-9 2 16,-3-4-1-16,-6-11-4 15,-3-2-1-15,-8-5-2 16,0 2 0-16,-4-3-1 16,-5-1-1-16,0 5-2 15,-1 0-3-15,0 20-11 0,1 9-5 16,-1 13-5-16,2 12-4 15,3 13 0-15,-2 6 9 16,3 9 11-16,2 3 7 16,2 8 7-16,3 4-4 15,0 4-6-15,2 2 1 16,-3-7-11-16,-1-10-32 16</inkml:trace>
  <inkml:trace contextRef="#ctx0" brushRef="#br0" timeOffset="45536.4806">12630 9941 857 0,'-2'0'396'0,"-1"0"-192"16,8 0-45-16,-5 0-69 15,30 7-17-15,59 10-8 16,-21-9-7-16,19-2-14 16,15-1-12-16,5-2-12 15,0 0-2-15,-10-5-2 16,-6-4 4-16,-11-3-113 0,-8-2-185 15</inkml:trace>
  <inkml:trace contextRef="#ctx0" brushRef="#br0" timeOffset="46000.1877">13196 10168 449 0,'5'-2'276'0,"2"-6"-11"15,-4 2-35-15,-12-3-88 16,0 3-32-16,-11 5-52 16,-1 0-3-16,-3 3 1 15,-6-1 1-15,8 5-10 16,3 1-20-16,7 2-26 0,6 0-7 16,6 4-10-16,6 0-2 15,10 2 3-15,6 2 3 16,6-1 17-16,-4 4 8 15,0 4 17-15,-9-1 15 16,-9 6 27-16,-4-3 16 16,-18-4 9-16,-5-2-7 15,-12-11-27-15,-1-7-16 16,6-7-21-16,3-7-8 0,12-3-41 16,6-1-52-16,7 1-210 15</inkml:trace>
  <inkml:trace contextRef="#ctx0" brushRef="#br0" timeOffset="46482.9894">14028 9962 911 0,'-3'6'358'0,"-7"18"-247"16,-4 6-40-16,-5 2-13 16,-1 6-58-16</inkml:trace>
  <inkml:trace contextRef="#ctx0" brushRef="#br0" timeOffset="46852.0688">14688 9812 838 0,'-6'12'383'16,"-8"13"-156"-16,-9 1-59 16,-2 6-66-16,-5-2-28 0,-4-7-46 15,7-6-8-15,1-14 0 16,5-4-7-16,6-13-22 16,5-2-23-16,8-8-21 15,2-5 1-15,6 2 15 16,1 0 17-16,2 9 11 15,4 6 3-15,0 16 11 16,5 8 5-16,6 16 11 16,7 4 2-16,2 4-5 15,0-4 0-15,-4-4-1 16,-6-4 3-16</inkml:trace>
  <inkml:trace contextRef="#ctx0" brushRef="#br0" timeOffset="46991.2601">14613 9598 1139 0,'0'-3'426'0,"0"0"-311"16,8 3-110-16,2 2-50 15</inkml:trace>
  <inkml:trace contextRef="#ctx0" brushRef="#br0" timeOffset="47333.6174">14857 9920 605 0,'7'7'352'0,"14"9"-51"15,6 2-38-15,3-8-88 16,3-2-35-16,-2-7-52 15,-2-1-22-15,-10-10-27 16,-4-3-7-16,-6-5-5 16,-4-3-2-16,-6 2-11 15,-12 0-9-15,-7 5-17 16,-10 3-11-16,0 8-7 16,4 7 2-16,1 9 2 15,4 5 6-15,6 7 7 16,4 0 0-16,7 2 3 0,3 1-2 15,6 2 0-15,1 7 0 16,3 4 9-16,-1 1 3 16,0 0 6-16,1-2 5 15,-2-9-60-15</inkml:trace>
  <inkml:trace contextRef="#ctx0" brushRef="#br0" timeOffset="47667.9272">15597 9922 1034 0,'-6'9'467'0,"-12"10"-219"15,-2 4-77-15,-15-5-84 16,-2-4-32-16,-1-4-29 15,0-9-10-15,3-8-49 16,5-2-21-16,8-5-23 16,4 4-2-16,10-2 24 15,6 1 12-15,5-4 2 16,8 2 1-16,8 4 8 16,3 2 2-16,3 13 40 15,1 3 18-15,1 16 50 16,-1 2 24-16,1 0-10 0,-1 2-11 15,-10-13-28 1,2 4 15-16</inkml:trace>
  <inkml:trace contextRef="#ctx0" brushRef="#br0" timeOffset="49659.3959">16436 9792 503 0,'-10'3'323'16,"-2"3"0"-16,-1 10-198 16,-1 7-40-16,10 10-61 15,2 2-17-15,7 3 0 16,7-6 1-16,6-9 2 15,3-2-2-15,2-18 7 0,5-4 9 16,-4-13 10-16,-1-3 2 16,-6-6-2-16,-7-4-7 15,-1 0-7-15,-8-2-1 16,2 5 9-16,-2 3 7 16,-6 10 8-16,2 6-6 15,-8 8-22-15,11 13-11 16,2 9-15-16,-2 5 1 15,10 3 3-15,-6-6 2 16,12-1 2-16,9-5 2 16,5-10 9-16,5-7 9 15,-2-13 31-15,2-3 12 0,-9-11 15 16,-4-1 0-16,-8-4-11 16,-8-2-6-16,-11 4-12 15,-6 1-7-15,-10 2-20 16,-3 0-11-16,3 11-77 15,7 5-104-15</inkml:trace>
  <inkml:trace contextRef="#ctx0" brushRef="#br0" timeOffset="49876.5364">17032 9786 911 0,'5'-4'396'0,"2"-2"-199"0,15 5-74 16,1 1-66-16,4 4-23 16,4 1-29-16,-5 2 3 15,6 1-125-15</inkml:trace>
  <inkml:trace contextRef="#ctx0" brushRef="#br0" timeOffset="50058.0675">17044 9922 914 0,'4'2'429'0,"3"6"-141"15,8 0-75-15,9-2-59 16,5 2-35-16,6-7-63 16,5 2-20-16</inkml:trace>
  <inkml:trace contextRef="#ctx0" brushRef="#br0" timeOffset="50976.2327">17473 9673 972 0,'3'8'365'0,"3"15"-238"15,0 15-76-15,13 27 16 16,7 15 26-16,-3 15-3 16,1 1-2-16,-6 0-23 0,-9-7-26 15,-2-8-17-15,2-12 8 16,-5-22 4-16,-1-15 2 15,3-21 17-15,0-9-4 16,-2-24-2-16,1-7-2 16,1-20-19-16,2-12-7 15,1-13-6-15,-2-10-1 16,-3-12-3-16,0-4-1 16,-2-5-3-16,3 1-3 15,0 8-2-15,0 7 0 16,-1 10 0-16,-1 4-1 0,-1 8 0 15,1 7 0-15,-3 18-2 16,0 7 0-16,-2 14-1 16,1 0-2-16,1 10-4 15,1 2-1-15,1 3 8 16,2 2-29-16,-1 1 2 16,-3 2 1-16,0 0-7 15,0 0 29-15,0-1-2 16,0 2-1-16,2 0-2 15,16 0 0-15,42-1 1 16,-19 2 0-16,10 1 3 16,2 0 2-16,4-1 3 15,1-1 2-15,-2-6 1 16,1-1 3-16,-14 2 2 16,-7-4 0-16,-19 6 0 15,-5 1-3-15,-6 2-3 16,-4 4 0-16,-2 3-2 0,-3 1 1 15,-1 2-4-15,4 1-1 16,4 5-3-16,4 7-2 16,3 8 0-16,3 9 2 15,-1 5 4-15,2 1 50 16,-7-9-137-16,0-3-97 0</inkml:trace>
  <inkml:trace contextRef="#ctx0" brushRef="#br0" timeOffset="51505.8448">18001 9419 794 0,'5'-4'400'15,"3"-5"-141"-15,-5 7-125 16,-5 9-39-16,-6 14-54 0,1 6-21 16,0 12-2-16,7 8-5 15,0-5-7-15,0 0-1 16,5-3 4-16,-3-8 0 15,3-8 4-15,0-8 2 16,-5-13 4-16,3-2 2 16,1-8-7-16,1-3-5 15,5-4-9-15,3-5-5 16,-3-2 0-16,2 4 1 16,-2 2 4-16,-9 4 2 0,-1 10-4 15,-6 1-3-15,-6 4-6 16,0 6 1-16,-7 5 4 15,2 2 2-15,3 6 2 16,0-2-1-16,10-4 1 16,3 1 8-16,11-6 32 15,8-3 9-15,11-6 4 16,2-2-8-16,5 0-25 16,3 0 21-16,-3 2-98 15,-3 0-91-15</inkml:trace>
  <inkml:trace contextRef="#ctx0" brushRef="#br0" timeOffset="51737.8477">17780 10052 835 0,'-1'2'390'15,"0"-1"-154"-15,3-3-73 16,-2 1-48-16,10 0-17 16,20-2-26-16,65 3-17 0,-40 5-25 15,5-4-8-15,-6 0-8 16,5-2 3-16,6-3-91 16,-4-1-136-16</inkml:trace>
  <inkml:trace contextRef="#ctx0" brushRef="#br0" timeOffset="52322.5297">17944 10259 872 0,'5'2'418'0,"3"1"-152"16,-5 12-134-16,1 5-7 16,-4 14-15-16,-1 0-1 15,-1 2-18-15,-3-1-22 16,-3-8-32-16,6-2-10 15,-2-15-7-15,4-6 2 16,5-10-3-16,3-10-5 16,2-8-14-16,3-2-5 0,6-4-7 15,-6-2 1 1,8 9 6-16,-2 5-2 0,-9 12-1 16,2 7-2-16,-4 12 1 15,0 5 3-15,-3 1 6 16,-2 2 2-16,-2-2 2 15,1-4 1-15,1-2-13 16,2-5-15-16,1-7-29 16,0-5-4-16,1-11 9 15,-3-2 11-15,9-6 27 16,-1 0 1-16,4 3 3 16,-2 3 0-16,-3 10-4 15,-2 5 17-15,1 11 15 16,1 5 14-16,-2 7 30 15,3 6-5-15,-3 1-3 16,0-2-10-16,-4-2-19 16,-3 0-7-16,-2-10-14 15,0 1-33-15</inkml:trace>
  <inkml:trace contextRef="#ctx0" brushRef="#br0" timeOffset="55771.1868">18598 9900 482 0,'7'-3'295'0,"20"0"17"16,13-3-154-16,22 2-83 15,15-3-23-15,3 2-41 16,-1 5-3-16,-15 3-206 15</inkml:trace>
  <inkml:trace contextRef="#ctx0" brushRef="#br0" timeOffset="56008.9409">18661 9987 753 0,'1'4'319'15,"9"-4"-151"-15,11 0-26 16,19-4-23-16,10 0-23 16,13-1-51-16,4 4-19 0,-7 1 5 15,-8-6-54 1</inkml:trace>
  <inkml:trace contextRef="#ctx0" brushRef="#br0" timeOffset="56272.5715">18935 9737 834 0,'13'6'320'0,"17"10"-237"16,0 4-21-16,2 5 6 16,4 5-14-16,-7 1-5 15,-5 1-3-15,-19-4-6 16,-8 0-3-16,-13-4 8 16,-3-1 1-16,-1 0-9 0,0-1-6 15,3 0-19-15,-3 0-4 16,9-3-23-16,5 0 127 15</inkml:trace>
  <inkml:trace contextRef="#ctx0" brushRef="#br0" timeOffset="57018.0362">19541 9579 828 0,'-5'-2'383'16,"-2"5"-150"-16,-5 10-137 0,9 7-27 15,-1 21-23-15,2 4-12 16,8 21-12-16,-3 3-3 16,4-2-4-16,-1-3 2 15,-3-21-34-15,2-7-65 16,3-17-297-16</inkml:trace>
  <inkml:trace contextRef="#ctx0" brushRef="#br0" timeOffset="57256.3304">19680 9881 553 0,'-12'6'327'16,"-8"2"-58"-16,-7 7-96 15,0 4-43-15,1-2-63 16,2 1-24-16,16 5-30 16,9-12-3-1,-1-6 16-15,1 1 11 0,21 15 6 16,7-7-3-16,6-7-18 16,1-5-9-16,-2-4-17 15,4 1-67-15</inkml:trace>
  <inkml:trace contextRef="#ctx0" brushRef="#br0" timeOffset="57456.2875">19968 9871 910 0,'3'-1'398'0,"7"0"-157"0,4-2-194 16,13 3-12-16,9 3-21 16,3 1-10-16,7 5-37 15,-7 1-79-15</inkml:trace>
  <inkml:trace contextRef="#ctx0" brushRef="#br0" timeOffset="57658.965">19986 9995 919 0,'-3'0'423'0,"3"2"-155"16,7 6-77-16,9-3-70 15,9 0-30-15,13 3-56 16,1-8-21-16,10 3-52 15,3 1-66-15</inkml:trace>
  <inkml:trace contextRef="#ctx0" brushRef="#br0" timeOffset="58173.736">20483 9821 647 0,'-2'-1'375'16,"-3"0"-11"-16,0 10-269 15,-1 7-34-15,4 14-18 16,0 5-5-16,1 3-8 15,12 3-5-15,-7-9-20 16,9-5-2-16,9-7 4 16,-7-13 3-16,11-6 7 15,-5-3 3-15,-4-15 4 16,2 2-1-16,-6-9-5 16,-1-1-4-16,-6-3-3 15,-4-1-1-15,-4 9-2 0,-3 2 0 16,-4 14-10-1,1 4-3-15,0 8-3 16,0 6-2-16,4 5 1 0,4 8 1 16,5-1 2-16,8 1 4 15,6-4 5-15,2-4 4 16,8-6 17-16,0-7 8 16,1-5 26-16,3-8 12 15,-6-6-4-15,-4-3 1 16,-6-11-20-16,-7-3-10 15,-4-7-5-15,-5 3-35 16,-4 1-90-16,-4 4-88 0</inkml:trace>
  <inkml:trace contextRef="#ctx0" brushRef="#br0" timeOffset="58511.7635">20757 9546 833 0,'0'-19'396'16,"2"-10"-152"-16,12 8-115 15,4 6-8-15,11 11-40 0,6 4-8 16,-1 11-43-16,1 5-13 15,-10 6-9-15,-12-4 0 16,-11 7 8-16,-5 1 2 16,-11 3 1-16,-6-1 2 15,4-5-2-15,1-4-3 16,6-12-8-16,9-5-6 16,9-3-9-16,8-1-4 15,9-1 11-15,4 4-38 0,3 8-144 16</inkml:trace>
  <inkml:trace contextRef="#ctx0" brushRef="#br0" timeOffset="59196.869">21059 9857 683 0,'7'1'377'0,"3"4"-84"16,5 11-117-16,0 8-23 16,-5 11-44-16,2 2-20 15,-10-2-18-15,-2-4-16 16,-1-4-18-16,-6-5-2 16,0-12-7-16,4 0 7 0,-2-13-4 15,4-5-8-15,3-6-23 16,4-9-17-16,7-6-17 15,0-4 2-15,8 3 10 16,5 3 4-16,0 7 9 16,3 8-1-16,-4 10-6 15,-6 4 6-15,-1 18 10 16,-6-3 8-16,-9 6 10 16,5 1-4-16,-8-4-3 15,-2 1 0-15,1-7 1 16,-5-2 2-16,-1-7-6 15,7-3-14-15,1-3-36 16,5-8-12-16,6-7-24 16,-2-4 8-16,5-2 27 15,3-1 9-15,1 3 24 16,3 4 6-16,-4 4 15 16,-3 5 14-16,-3 7 33 15,-3 0 9-15,-3 9 22 0,3 6 7 16,-1 8-14-16,-2 1-5 15,-1 4-24-15,-2 0-15 16,-3-4-16-16,-3 6-4 16,3-7-9-16,0-5 9 15,6-3 399-15</inkml:trace>
  <inkml:trace contextRef="#ctx0" brushRef="#br0" timeOffset="60226.4295">21999 9983 692 0,'3'-5'322'0,"16"2"-114"16,8-2-31-16,21-3-37 0,14 9-35 16,15 4-49-16,3-4-12 15,2 7-16-15,-3-2-1 16,-9-6-2-16,-7 2-32 16,-11-1-400-16</inkml:trace>
  <inkml:trace contextRef="#ctx0" brushRef="#br0" timeOffset="60467.9527">22084 10095 505 0,'2'-4'248'0,"12"-3"-2"15,9 5-87-15,19 0-47 16,13 0 16-16,10 0-53 16,1-1-23-16,4-2-24 15,-1 0-7-15,2 2-42 16,-3-7-142-16</inkml:trace>
  <inkml:trace contextRef="#ctx0" brushRef="#br0" timeOffset="60697.092">22544 9806 718 0,'2'-2'371'15,"4"0"-101"-15,4 5-74 16,7 18-87-16,2 8-18 16,6 12-22-16,2 3 1 15,-6-2-9-15,-2-3-9 16,-14-7-16-16,-8-4-8 0,-18-2 1 15,-5-3 3-15,-7-2 0 16,-2 4-1-16,3-7 3 16,4-3-60-16</inkml:trace>
  <inkml:trace contextRef="#ctx0" brushRef="#br0" timeOffset="61926.4394">1700 10866 794 0,'-4'0'363'0,"1"1"-188"16,5 0-58-16,-2-1-59 15,23 0-36-15,59 0-14 16,-11 1-6-16,15 2-3 15,5 3 1-15,0 6-42 16,-15 0-116-16</inkml:trace>
  <inkml:trace contextRef="#ctx0" brushRef="#br0" timeOffset="62195.4917">1800 10982 873 0,'-2'0'371'0,"-2"3"-222"15,7 0-30-15,-3-3-21 16,10 2-17-16,21 2-8 15,72 8-16-15,-33-10-32 16,1 2-11-16,-8 0 1 16,-6-4-31-16,-14-3-216 15</inkml:trace>
  <inkml:trace contextRef="#ctx0" brushRef="#br0" timeOffset="62415.1509">2132 10734 907 0,'12'0'368'0,"14"8"-234"0,3 10-34 15,9 11-19-15,-7 3-3 16,-6 7 0-16,-5-9-3 16,-18 2-18-16,-1 1-3 15,-10-8-7-15,-7 5-3 16,-6-6-15-16,-2 1-8 15,-1 4-70-15,2-3-94 16</inkml:trace>
  <inkml:trace contextRef="#ctx0" brushRef="#br0" timeOffset="63141.989">2924 10684 801 0,'2'-10'425'0,"1"-3"-106"16,5 9-71-16,-4 11-122 16,7 16-51-16,3 23-68 15,-9 8-5-15,10 19 3 16,-4 4 1-16,0-1 1 15,3-1 0-15,-11-12 4 0,-3-13 1 16,-5-19 6-16,2-8-18 16,5-14-54-16,1-7-28 15,0-13-64-15,2-7 8 16,-1-14 45-16,2-5 24 16,11-2 54-16,3 3 9 15,1 7 4-15,-6 8 12 16,-6 11 35-16,-8 3 9 15,-3 10-1-15,-2 4-12 16,-15 6-32-16,1 3-6 0,-3 4 13 16,2 1 0-16,14 2-5 15,0 0-4-15,7-3-1 16,4 4 5-16,6-6 13 16,3-4 2-16,13-4-9 15,4-4-3-15,9-5-13 16,3-3-43-16</inkml:trace>
  <inkml:trace contextRef="#ctx0" brushRef="#br0" timeOffset="63389.5701">3430 11069 662 0,'2'-4'380'0,"4"1"-35"15,15 0-217-15,9 3-45 16,10 4-52-16,2-2-16 16,5 6-11-16,1 0 3 15,-8 3-87-15,-3-3-165 16</inkml:trace>
  <inkml:trace contextRef="#ctx0" brushRef="#br0" timeOffset="63583.6573">3490 11210 858 0,'9'4'382'0,"14"4"-184"16,4-2-28-16,9 3-59 16,6-1-33-16,3 0-43 15,-4 1-7-15</inkml:trace>
  <inkml:trace contextRef="#ctx0" brushRef="#br0" timeOffset="64849.9801">4309 10555 581 0,'-20'6'366'0,"-8"8"-55"16,-18 15-75-16,-6 14-33 15,32 10-93 1,9-27-35-16,2 2-55 16,-22 86-18-16,29 7 0 0,14 1 3 15,21-55-1-15,3-11-1 16,9-17-27-16,1-13-63 0</inkml:trace>
  <inkml:trace contextRef="#ctx0" brushRef="#br0" timeOffset="65300.0871">4563 11031 906 0,'-13'-7'418'0,"-15"-12"-171"0,5-6-74 16,12-9-85-16,10 1-35 15,8-2-43-15,6 5 2 16,12 11 5-16,2 7 5 16,6 19-2-16,3 9-5 15,-12 14 2-15,-4 8 3 16,-18 7 9-16,-8 0 0 15,-18 6-2-15,-7-1-2 16,-5-4-3-16,6-4 3 0,7-14-1 16,1-12-14-16,7-11-38 15,-1-5-27-15,6-9-32 16,10-2 4-16,7-6 21 16,10-1 14-16,12 5 29 15,4 9 11-15,3 9 21 16,0 8 9-16,-6 7 2 15,-1 0-3-15,-11-4-21 16,2-2-85-16</inkml:trace>
  <inkml:trace contextRef="#ctx0" brushRef="#br0" timeOffset="65668.182">4955 10911 990 0,'-8'-4'463'0,"-8"0"-208"0,0 4-76 16,-4 4-108-16,4 8-34 16,-3 10-32-16,6 1-15 15,7 8-8-15,5 6-1 16,11 3 1-16,5 2 3 0,13-1 6 15,3-4 4-15,0-16 5 16,4-7 1-16,2-19 8 16,-5-15 3-16,5-11 7 15,-6-9 3-15,-12-7 9 16,-8-1 22-16,-19 2 54 16,-9 9 17-16,-21 7 21 15,-8 5-23-15,-1 12-62 16,4 2-25-16,12 11-25 15,10 3-79-15,13 3-92 16</inkml:trace>
  <inkml:trace contextRef="#ctx0" brushRef="#br0" timeOffset="65962.9202">5284 11041 832 0,'0'6'443'0,"0"1"-75"0,2 12-218 15,2 2-45-15,1 7-38 16,2 6-19-16,-1-4-21 16,0-4-5-16,-3-10-38 15,1-8-70-15,-3-8-312 16</inkml:trace>
  <inkml:trace contextRef="#ctx0" brushRef="#br0" timeOffset="66212.2613">5334 11032 701 0,'4'-3'342'0,"6"-1"-137"16,3 3-76-16,4 1-96 15,2-3-22-15,2 5-11 16,3 2-2-16,0 0 3 16,-2 0 3-16,-2-3 3 15,-9 1 2-15,-5 0 20 16,2 5 10-16,-7 0 28 0,0 1 23 15,0 8 12-15,-2 2 6 16,1 11 2-16,-1 3-13 16,-1 7-25-16,3-6-16 15,0-3-29-15,4-9-28 16</inkml:trace>
  <inkml:trace contextRef="#ctx0" brushRef="#br0" timeOffset="66613.4779">5735 10745 739 0,'3'1'414'0,"6"2"-42"16,12 17-228-16,6 8-46 16,8 17-29-16,-2 8-7 15,-14 10-20-15,-4 11 0 16,-12 8-19-16,-8 2-2 16,-3-9-21-16,2-14-42 15,0-27-161-15</inkml:trace>
  <inkml:trace contextRef="#ctx0" brushRef="#br0" timeOffset="67090.3175">5996 10548 746 0,'10'-6'408'0,"5"-6"-118"15,4 5-111-15,1 2-46 16,3 9-72-16,-1 7-24 16,-4 11-16-16,-3 7 0 15,-15 6-1-15,-7 3 5 16,-12 1-2-16,-4-1 0 16,-2-4-1-16,-3-10-14 0,9-12-19 15,3-9-11-15,11-8-26 16,8-3 4-16,8-2 18 15,9-2 14-15,9 3 34 16,4 3 8-16,1 6 9 16,-13 3-6-16,6 7-15 15,-5 0 0-15,-8 3 13 16,5 0-43-16</inkml:trace>
  <inkml:trace contextRef="#ctx0" brushRef="#br0" timeOffset="67361.9353">6336 11087 1320 0,'3'0'573'0,"-4"-1"-320"16,3 1-89-16,-2 0-102 16,0-1-54-16</inkml:trace>
  <inkml:trace contextRef="#ctx0" brushRef="#br0" timeOffset="69161.7827">6915 10988 368 0,'-7'3'258'0,"-10"0"45"16,2-1-27-16,-9-5-32 15,1-5-24-15,3-10-38 16,4-3-46-16,14-4-62 15,4-4-23-15,14 3-45 16,0 0 3-16,10 13 2 16,3 7 1-16,3 14-1 15,-3 9-7-15,-6 11-2 16,-4 6 3-16,-12 6 12 16,-3-1 6-16,-16 2 2 0,-5 2 0 15,-6-3-6-15,1 3-3 16,-2-8 3-16,-1-9 1 15,-3-11-21-15,1-8-14 16,4-8-33-16,7-3-11 16,11-4 1-16,5 0 7 15,13-4 17-15,4-2 6 16,12 3 5-16,2 1 0 16,1 8 3-16,-3 2 12 0,-6 10 19 15,-1 6 7-15,-6 5 8 16,-1 1-4-16,-7-6-9 15,1-3-8-15,-4-8-157 16</inkml:trace>
  <inkml:trace contextRef="#ctx0" brushRef="#br0" timeOffset="69315.1412">7118 11221 1446 0,'-2'-2'617'0,"-2"-3"-363"16,2 0-104-16,2 4-123 16,0 0-78-16</inkml:trace>
  <inkml:trace contextRef="#ctx0" brushRef="#br0" timeOffset="69710.9782">7283 10881 744 0,'2'0'391'0,"12"-3"-23"15,5 3-200-15,5 2-73 16,6-1-15-16,-5 5-56 15,3-1-8-15,-4-4-1 16,-4-1 2-16,-8-4 8 16,-1-2-18-16,-7 1-9 15,-5 3-8-15,-6 2-17 16,-8 0 14-16,-1 9 1 16,1 4 0-16,1 8 14 15,10 8 12-15,-3 2 15 16,-1 0 20-16,8 8 4 15,-1 1-7-15,5 7-11 16,8 2-17-16,-2-7-10 16,-2-4-2-16,6-12 4 15,-5-7-2-15,5-11-76 16,0-8-160-16</inkml:trace>
  <inkml:trace contextRef="#ctx0" brushRef="#br0" timeOffset="69871.6491">7296 11106 788 0,'7'-4'360'0,"11"-3"-164"15,7 3-87-15,11-1-58 16,3 3-30-16,7 6-45 16,-1 0-84-16</inkml:trace>
  <inkml:trace contextRef="#ctx0" brushRef="#br0" timeOffset="70270.2568">7779 11064 808 0,'-11'-7'417'0,"-14"-10"-127"15,5-6-97-15,10-3-114 16,8 2-41-16,13 5-42 16,4 4 4-16,12 9 5 15,-3 5 2-15,0 6 8 0,7 12-8 16,-15 7 10-16,-1 6 14 16,-7 9 24-16,-11-1 2 15,-2 7-7-15,-7-2-8 16,-16-5-15-16,-2-6-1 15,-10-15 5-15,4-7-9 16,4-14-42-16,4-5-28 16,10-7-57-16,-3 2-4 0,28 1 24 15,8 1 17-15,14 6 78 16,11 1 27-16,-8 12 52 16,3 6 22-16,-4 6-16 15,-7 3-10-15,-4-2-35 16,-6-2-14-16,-6-4 9 15</inkml:trace>
  <inkml:trace contextRef="#ctx0" brushRef="#br0" timeOffset="70835.0264">8136 11072 831 0,'-2'0'507'0,"-3"-1"-6"16,5 0-367-16,0 1-56 15,0 0-99-15,0 0-33 16</inkml:trace>
  <inkml:trace contextRef="#ctx0" brushRef="#br0" timeOffset="71208.975">8497 11033 529 0,'1'-10'288'0,"5"-15"-31"16,1-1-67-16,1-3-30 15,-1 0-22-15,-4 5-34 16,1 2-11-16,-2 13-19 16,0 3-10-16,-1 6-28 15,2 4-16-15,-3-4-22 16,0 0 4-16,7 18 18 15,16 36 5-15,-16-19 5 0,0 5-4 16,-5 6-11 0,-1 7-4-16,0-3 2 0,0-5-1 15,-1-11-74-15,0-8-85 16</inkml:trace>
  <inkml:trace contextRef="#ctx0" brushRef="#br0" timeOffset="71573.4438">8920 10902 1004 0,'-9'-6'461'0,"-12"-5"-199"16,-3 0-70-16,9 11-94 15,-4 3-40-15,1 11-57 16,5 8-7-16,4 8-1 16,-1 3 1-16,18 8 3 15,2-2 3-15,11 4 2 16,5-6 0-16,8-10 4 16,2-6 2-16,1-23 4 15,4-4 5-15,-9-18 8 0,-4-3 5 16,-13-10 24-16,-8-2 24 15,-12 1 20-15,-6-3 0 16,-16 5-28-16,-3 1-31 16,-6 10-68-16,8 6-54 15</inkml:trace>
  <inkml:trace contextRef="#ctx0" brushRef="#br0" timeOffset="72207.7685">9342 10671 713 0,'-1'-6'386'0,"1"-5"-97"0,-1-8-69 16,2 8-103-16,-1-3-26 15,-4 0-26-15,2 1-8 16,-6 2-24-16,-3-1-8 16,-10 1-17-16,3 6-8 15,-7-1-13-15,3 6-6 16,8 12-6-16,-2 1-1 16,14 6 2-16,2 1 2 0,11-2 5 15,3-3 3-15,6-3 6 16,4-1 3-1,-2-10 5-15,1-1 2 0,-7-3 3 16,-3-4 2-16,-6 1 2 16,2 3 2-16,-7 3-2 15,-2-2-2-15,0 3-8 16,0-1-6-16,0 0-7 16,0 0-2-16,1 14 1 15,11 35 1-15,-6-24 8 16,-5 5 21-16,-8-1 32 15,-6 1 13-15,-12-3 11 16,2-8-12-16,-4-4-16 16,-1-8-9-16,7-7-3 15,-1-8-54-15,14-6-209 16</inkml:trace>
  <inkml:trace contextRef="#ctx0" brushRef="#br0" timeOffset="75685.0657">9937 10747 875 0,'-2'6'346'0,"-1"15"-234"15,1 11-13-15,2 14-12 16,3 6-6-16,-1 0 0 15,3-7-36-15,1-11-4 16,-2-6-11-16,3-14 4 0,-2-8 5 16,-1-17 3-16,1-6-1 15,0-15-9-15,-3-6-6 16,-4-11-3-16,-4-4-1 16,-2-2-8-16,-1 1 11 15,4 19 2-15,3 8-1 16,-1 17-9-16,4 10-21 15,2 12-15-15,2 4-5 16,10 21 7-16,4 2 4 16,3 9 6-16,5 3 3 15,4-5 4-15,-1-7 2 0,9-9 3 16,-1-3 2-16,-9-17 5 16,1-1 8-16,-15-16 11 15,1-10 3-15,3-8 4 16,-11-13-3-16,3-3-8 15,-6-5-3-15,-5-4-9 16,2 8-29-16,-9 9-113 16,1 11-90-16</inkml:trace>
  <inkml:trace contextRef="#ctx0" brushRef="#br0" timeOffset="75915.5887">9810 11159 788 0,'-1'0'427'16,"1"1"-33"-16,11-1-189 16,29 1-85-16,10-1-18 15,25-2-50-15,13-1-18 16,0-4-20-16,-4 2-4 15,-4 0-59-15,-10 3-80 16,-16 3-137-16</inkml:trace>
  <inkml:trace contextRef="#ctx0" brushRef="#br0" timeOffset="76467.9608">9970 11342 524 0,'5'0'301'0,"3"2"5"16,5 7-82-16,1 11-66 0,-2 4-9 15,-5 7-35-15,-3 3-19 16,-6-4-18-16,-3-6-13 16,0-8-30-16,3-5-9 15,3-10-2-15,2-7-4 16,5-10-10-16,-1-6-6 16,6-7-7-16,2 4-2 15,5 5 1-15,4 3 8 16,2 10 12-16,-3 6 6 0,2 10 9 15,-7 4-4 1,-5 5-6-16,-6 1-3 0,-11-8-2 16,4 3 0-16,-3-10 1 15,4 5-1-15,6-7-3 16,-6-9-9-16,5-6-11 16,5-6-6-16,4-3-2 15,6 4 6-15,-3 5 3 16,-4 1 0-16,-1 12 9 15,0 7 6-15,-1 10 9 16,-1 5 8-16,0 8-3 16,-7-2-3-16,-4-5-5 15,2 2-5-15,-1-14-54 16,6-1 263-16</inkml:trace>
  <inkml:trace contextRef="#ctx0" brushRef="#br0" timeOffset="76786.4792">10870 11136 1215 0,'12'-2'442'0,"15"-1"-377"15,9 3-16-15,6 2-37 16,2-2-5-16,0 3-90 15,-4-2-335-15</inkml:trace>
  <inkml:trace contextRef="#ctx0" brushRef="#br0" timeOffset="76968.012">10903 11268 1207 0,'10'2'497'16,"17"3"-335"-16,10 0-9 15,9 2-81-15,5-4-30 16,-4-3-78-16</inkml:trace>
  <inkml:trace contextRef="#ctx0" brushRef="#br0" timeOffset="77755.7777">11628 11151 471 0,'14'-18'228'0,"9"-11"-94"15,4-4-18-15,0 4 14 16,-7-1-18-16,-5 3-10 15,-7 3 5-15,-5 3-3 16,-3 14-8-16,0 4-11 16,-4 19-27-16,-9 11 1 15,5 16-17-15,2 7-5 0,4 13-5 16,10 2-16 0,-1 0-4-16,2-6 2 0,-1-18 2 15,4-9-18-15,5-18-384 16</inkml:trace>
  <inkml:trace contextRef="#ctx0" brushRef="#br0" timeOffset="77918.9272">11981 11362 1367 0,'0'0'545'0,"0"0"-375"15,0-4-70-15,0 3-114 16,0 0-93-16</inkml:trace>
  <inkml:trace contextRef="#ctx0" brushRef="#br0" timeOffset="78267.2796">12335 11015 958 0,'-17'0'447'0,"-11"0"-171"0,6 8-195 16,-1 4-48-16,13 17-41 15,4 6-6-15,4 7 0 16,13 7 2-16,5-5 7 15,8-3 2-15,13-10 6 16,-1-9 4-16,4-14 6 16,-5-8 7-16,-5-16 25 15,-5-8 17-15,-14-12 35 16,-7-3 17-16,-12-3-2 16,-14 3-15-16,-10 13-42 15,-1 0-23-15,3 15-69 16,10 3-53-16</inkml:trace>
  <inkml:trace contextRef="#ctx0" brushRef="#br0" timeOffset="78634.2143">12644 11036 880 0,'7'0'397'0,"4"-4"-174"15,5-1-77-15,11 1-62 16,-1 1-26-16,7 0-31 16,-2 1-10-16,-8-1 1 15,-6-1 1-15,-9 4-2 16,-3 1 2-16,-6-2-8 15,-5 4-5-15,-6 3-7 16,1 5-7-16,-3 10 10 16,-1 1 5-16,5 16 22 15,1 1 12-15,11 12-3 16,2 2-2-16,9-5-16 16,4-3-10-16,-5-15 1 15,1-5 2-15,-2-10-65 16,-7-11-48-16</inkml:trace>
  <inkml:trace contextRef="#ctx0" brushRef="#br0" timeOffset="78809.1998">12698 11240 1111 0,'5'-1'503'15,"-1"-2"-238"-15,0 1-102 16,-4 0-97-16,1 2-33 15,28 0-30-15,41 3-3 0,-22 0-66 16,9-3-310-16</inkml:trace>
  <inkml:trace contextRef="#ctx0" brushRef="#br0" timeOffset="79251.8787">13012 11025 978 0,'1'-8'436'0,"10"2"-189"16,7-1-98-16,12-2-53 0,4 8-23 15,11 3-36-15,-1 3-17 16,-3 10-12-16,-1-2-4 16,-17 0 1-16,-6 2 0 15,-16-2-16-15,-5 3-12 16,-13-1-21-16,-3-1-3 16,0-5 20-16,3-7 5 15,8-2-4-15,6-3-5 0,14 2-11 16,0-2 6-16,6 6 15 15,5 4 13-15,-4 9 13 16,2 11 16-16,-5 9 34 16,-8 5 5-1,-13 4 8-15,-11-3-8 0,-10-6-20 16,-5-3-5-16,-1-14-2 16,3-10-10-16,5-9-84 15,2-10-52-15</inkml:trace>
  <inkml:trace contextRef="#ctx0" brushRef="#br0" timeOffset="79662.1317">13660 11260 993 0,'1'-1'593'16,"2"-1"-61"-16,-1 2-281 15,-2-2-61-15,0 2-103 16,0 0-36-16,0 0-40 15,0 0 341-15</inkml:trace>
  <inkml:trace contextRef="#ctx0" brushRef="#br0" timeOffset="80260.2138">14023 11197 446 0,'2'-18'294'0,"7"-19"50"15,-1 3-120-15,-4 2-40 16,-1-2-20-16,-4 8-53 15,0 3-24-15,-3 8-34 16,2 8-26-16,0 7-27 16,1 14-5-16,3 12-5 15,5 14 11-15,6 25 15 0,-5-4-1 16,0 13-1 0,-5-5-3-16,4-14 3 0,0-10 41 15,-1-20-144-15,4-9-107 16</inkml:trace>
  <inkml:trace contextRef="#ctx0" brushRef="#br0" timeOffset="80597.3634">14381 11076 1121 0,'-12'-4'452'0,"-12"-2"-302"16,6 8-49-16,1 9-69 16,4 5-20-16,0 12-20 15,2 4-5-15,7 7-3 16,6 5 2-16,11 1 5 16,4-2 3-16,8-6 5 15,1-6 2-15,9-17 7 16,1-11 3-16,2-12 11 15,-4-12 6-15,-7-13 22 16,-4-1 28-16,-14-4 42 16,-13-5 5-16,-18 7-15 0,-7 0-29 15,-10 9-56-15,7 10-14 16,7 3-67-16,6 6-51 16</inkml:trace>
  <inkml:trace contextRef="#ctx0" brushRef="#br0" timeOffset="81182.196">14756 10874 772 0,'0'-5'419'16,"2"1"-93"-16,3-6-160 16,4 1-34-16,1-1-61 15,2-1-23-15,-4-5-18 16,-3 1-3-16,-4 3-5 15,-4-2-3-15,-12 5-6 16,-2 2-5-16,-7 3-12 16,-4 6-6-16,3 9-6 0,5 5-4 15,8 8-2-15,5 2 0 16,8 5 2 0,4-4 3-16,6-6 11 0,3-2 5 15,7-10 5-15,-3-8 6 16,-2-6 5-16,3-2 0 15,-10-8 0-15,-1 2-3 16,-5 1-3-16,-3-1-1 0,0 5-6 16,-2 4-2-1,1 3-13-15,2 1-3 0,-1 0-3 16,0 0 0-16,0 0 2 16,9 16-1-16,29 39 4 15,-32-28 24-15,-8 0 35 16,-10-7 13-16,-10-3 14 15,-2 0-18-15,0-13-15 16,0 3-8-16,5-10-43 16,4-2-78-16</inkml:trace>
  <inkml:trace contextRef="#ctx0" brushRef="#br0" timeOffset="82418.0048">15365 10908 613 0,'0'0'390'0,"-3"-5"-61"16,2 15-167-16,-1 11-56 15,-3 13-64-15,3 13 16 16,-3 2-2-16,2-1 3 16,3 0-12-16,0-8-11 15,3-9-9-15,5-5-4 0,-2-18 6 16,3-7 5-16,1-13 3 15,-2-6-1-15,-1-12-8 16,-4-2-6-16,-4-6-7 16,-7-12-2-16,-4-3-2 15,3 0-2-15,1 4-5 16,3 13-2-16,5 15-11 16,0 6-10-16,6 18-22 15,3 10-3-15,9 15-1 16,6 13 9-16,7 5 24 15,8 4 4-15,0-6 9 16,2-6 3-16,-10-8 4 16,-2-8 2-16,-9-12 11 15,-3-9 3-15,3-11 7 16,-5-9 2-16,3-8 0 16,-7-8 4-16,-5-3 0 15,-7-8-3-15,-6-1-11 0,-1 2-9 16,-3 7-11-16,6 9-34 15,3 10-97-15,1 9-126 16</inkml:trace>
  <inkml:trace contextRef="#ctx0" brushRef="#br0" timeOffset="82666.5684">15194 11367 772 0,'-5'-1'397'0,"-2"1"-85"16,3 0-133-16,15 1-53 16,8-1-26-16,21 1-39 15,16-1-8-15,23 3-26 16,8 3-12-16,-2-3-9 15,-1 0 0-15,-6-3-38 16,-5-3-84-16</inkml:trace>
  <inkml:trace contextRef="#ctx0" brushRef="#br0" timeOffset="83234.0785">15335 11541 713 0,'2'8'406'15,"5"3"-15"-15,2 10-243 16,1 5 11-16,1 4-49 16,-5 3-21-16,-6-3-33 15,0-4-11-15,-2-10-11 16,1-3-4-16,4-13 1 16,0-10-2-16,5-8-22 15,3-10-16-15,2-4-23 16,8 4-2-16,1 4 10 15,6 10 9-15,-2 6 4 16,-5 5-3-16,-1 10 8 16,-8 0 6-16,-1 9 6 15,-2 2 6-15,-7 0 2 16,-5 0-3-16,-4-2 1 16,-2-3 2-16,0-6 1 0,7-5 0 15,0-9-36-15,6-4-17 16,13-7-39-16,2 1-12 15,3 1 26-15,-1 0 12 16,-7 9 21-16,0 4 31 16,-4 13 45-16,-3 6 14 15,-5 7 32-15,-1 2-18 0,2-1-31 16,-3-2-12-16,8-4-26 16,-5-7-45-16</inkml:trace>
  <inkml:trace contextRef="#ctx0" brushRef="#br0" timeOffset="83478.9037">16122 11417 1411 0,'2'2'668'0,"1"3"-278"15,1 2-196-15,-3-3-56 16,-5-4-54-16,3-1-59 16</inkml:trace>
  <inkml:trace contextRef="#ctx0" brushRef="#br0" timeOffset="85871.8464">16603 11383 703 0,'0'-1'359'15,"2"-2"-101"-15,5-5-43 16,10-11-83-16,4-8-37 16,19-17-55-16,4-6-14 15,-1-9-1-15,2 3 3 0,-20-3 10 16,-8 5 1-16,-12 3-2 16,-5 4-1-16,-5 18-2 15,0 6-1-15,-1 17-19 16,0 6-15-16,3 12-25 15,-1 7-8-15,7 15 0 16,5 7 3-16,8 10 12 16,2 1 6-16,5 11 9 15,5 3 7-15,-6-4 4 16,-1-3 2-16,-6-20 9 16,-5-9-24-16,2-14-129 15,-4-7-254-15</inkml:trace>
  <inkml:trace contextRef="#ctx0" brushRef="#br0" timeOffset="86014.7757">16742 11234 803 0,'10'0'363'16,"16"3"-187"-16,10 0-69 15,17 3-56-15,3 3-31 16,-3-2-90-16</inkml:trace>
  <inkml:trace contextRef="#ctx0" brushRef="#br0" timeOffset="86170.4996">16556 11087 870 0,'-7'0'436'0,"-5"2"-64"0,7 3-337 15,9 3-28-15,12 6-27 16,3-3-74-16</inkml:trace>
  <inkml:trace contextRef="#ctx0" brushRef="#br0" timeOffset="86475.1088">17265 11272 876 0,'9'-3'373'0,"15"-5"-207"0,-2 0-60 15,-3-7-42-15,-2 1-22 16,-13-2-16-16,-4-2-5 16,-11 2-11-16,-5-1-5 15,-6 9-11-15,-1 7-9 16,0 10-8-16,1 5-3 15,5 15 3-15,1 7 16 0,12 11 37 16,-1 3 35 0,7-1 29-16,5-4-7 0,3-4-24 15,3-5-29-15,2-10-21 16,2-3 0-16,-5-15-92 16</inkml:trace>
  <inkml:trace contextRef="#ctx0" brushRef="#br0" timeOffset="86774.9173">17697 11280 981 0,'-20'11'483'0,"-13"8"-217"16,-2-2-125-16,2-4-22 15,9-10-88-15,3-6-9 16,14-10-15-16,-2-6-9 16,9-1-16-16,4 0-6 15,3 2 2-15,7 2 9 16,-2 4 39-16,1 6 14 16,-4 13 26-16,4 9 5 15,5 15-16-15,0 7-7 16,5 4-19-16,-1 1-8 15,5-10-2-15</inkml:trace>
  <inkml:trace contextRef="#ctx0" brushRef="#br0" timeOffset="87353.5663">18375 10846 601 0,'-5'6'336'0,"-3"18"-32"15,0 15-120-15,0 22-36 16,3 12-31-16,5 7-36 16,-2-4-11-16,2-11-19 15,0-9-12-15,2-19-11 16,4-11-18-16,1-19-151 16</inkml:trace>
  <inkml:trace contextRef="#ctx0" brushRef="#br0" timeOffset="87521.9803">18266 10857 766 0,'11'-3'369'16,"21"1"-126"-16,10-3-115 0,20 2-77 16,5-1-17-16,6 1-17 15,4 3-6-15,-4 1-72 16,-1 1-256-16</inkml:trace>
  <inkml:trace contextRef="#ctx0" brushRef="#br0" timeOffset="87753.392">18396 11421 878 0,'10'-1'397'15,"7"-1"-139"-15,15-3-146 16,10 2-4-16,9-4-37 0,4 2-30 16,3 4-44-16,-1 0-73 15</inkml:trace>
  <inkml:trace contextRef="#ctx0" brushRef="#br0" timeOffset="87945.5605">18329 11221 1136 0,'17'-1'428'15,"9"-3"-293"-15,29 2-122 16,6 0-1-16,17-2-19 16,2-2-7-16</inkml:trace>
  <inkml:trace contextRef="#ctx0" brushRef="#br0" timeOffset="88538.7807">18792 11340 514 0,'5'11'318'0,"2"8"21"0,0 11-219 16,1 0-14-16,-4 2-39 15,-3-3-18-15,-1-12-15 16,0 1-7-16,0-14 2 15,-1-4-41-15,2-5-73 16,-1 4-14-16,2-12-15 16,7-43 36-16,1 26 61 15,3 3 23-15,4 11 68 16,-1 6 15-16,-2 12 39 16,-2 6-5-16,-5 12-51 15,-2 2-11-15,0 3-30 16,-2-1-6-16,-1-4-7 15,-2-3 0-15,-3-11-39 16,2-4-13-16,5-6-18 0,-4 3-5 16,0-1 30-16,3-10 10 15,36-39 11-15,-26 33 2 16,-3 8 20-16,1 6 11 16,-2 11 16-16,-5 6 7 15,-2 4-12-15,-1 3-8 16,4 3-12-16,4-3-15 15,4-8-233-15</inkml:trace>
  <inkml:trace contextRef="#ctx0" brushRef="#br0" timeOffset="88854.7882">19167 11480 967 0,'6'-1'394'0,"4"-6"-246"16,8 6-49-16,3-1-43 15,0-5-21-15,0-1-21 16,-3 3-6-16,-9-3-18 16,-3 1-17-16,-9-1-19 15,-10-3-2-15,-8 0 15 16,-4 4 14-16,-1 7 21 15,2 0 15-15,5 13 32 16,2 1 10-16,9 7 11 0,6 0-3 16,9 4-24-16,5-3-9 15,6-2-15-15,2-4-6 16,5-7-1-16,7 2 4 16,1-10-289-16</inkml:trace>
  <inkml:trace contextRef="#ctx0" brushRef="#br0" timeOffset="89440.906">19535 11445 691 0,'-17'-6'377'15,"-16"-5"-100"-15,8 11-118 16,-4 0-34-16,6 10-48 16,7 5-12-16,10 5-14 15,6 7-11-15,8-4-9 16,8 0-1-16,6-8-14 16,6-2 1-16,-3-11 2 15,4-2 3-15,-3-12 2 16,-1-7-6-16,1-7-22 15,-5-8-14-15,-6-9-23 16,-1-4-29-16,-6-8 7 0,-3 0 11 16,-5-1 18-16,-2 5 33 15,-6 17 31-15,-3 4 8 16,1 23-1-16,0 7-3 16,1 15-31-16,3 11-8 15,1 15 8-15,4 2 3 16,7 16 6-16,1 3 3 15,2-6-8-15,3 3 3 0,-2-19 5 16,2-8 2-16,-2-13 3 16,-3-9 2-16,1-7 6 15,-2-6 0-15,3-7-8 16,2-3-14-16,3-3-48 16,1 0-7-16,0 10-5 15,-3-6 6-15,-1 12 35 16,0 10 2-16,-4-3 19 15,1 6 7-15,-1-2 6 16,-1 4 3-16,0-3-13 16,0 0-3-16,-5-4 89 15</inkml:trace>
  <inkml:trace contextRef="#ctx0" brushRef="#br0" timeOffset="89737.5828">20113 11206 1226 0,'5'0'479'0,"9"-1"-330"16,8 0-47-16,11-5-42 15,10 4-24-15,3-1-25 16,-1 2-8-16,-6 1-115 16,-4 0-107-16</inkml:trace>
  <inkml:trace contextRef="#ctx0" brushRef="#br0" timeOffset="89982.5008">20177 11311 721 0,'3'0'382'0,"6"2"-67"0,9 2-58 16,10-2-62-16,8 1-37 16,6 1-69-16,-4-3-23 15,-5 0-28-15,-3-1-11 16,-9 0-62-16,-4 0 27 16</inkml:trace>
  <inkml:trace contextRef="#ctx0" brushRef="#br0" timeOffset="99612.3837">20898 11191 487 0,'-19'-8'349'0,"-12"-7"-24"16,4-6-108-16,9-2-44 15,14 0-103-15,7 0-30 16,13-5-39-16,7 6-13 0,9 6 4 15,0 6 5-15,7 13 6 16,-6 5 2-16,-2 13-5 16,-1 6 0-16,-20 13 8 15,-2 8 7-15,-20 10 13 16,-10 5 4-16,-11-3-1 16,3-3-1-16,-1-17-3 15,5-7 4-15,2-28-5 16,-3-9-9-16,10-18-20 15,3-5-18-15,15 3-7 16,8 4 9-16,5 10 24 16,3 2 12-16,8 13 7 15,1 4-7-15,-4 7-13 16,3 5-2-16,-3 2 1 16,-2-4-15-16</inkml:trace>
  <inkml:trace contextRef="#ctx0" brushRef="#br0" timeOffset="99759.4297">21221 11449 1437 0,'-1'1'550'16,"-1"2"-410"-16,2-3-75 15,0-2-127-15,0 2-161 16</inkml:trace>
  <inkml:trace contextRef="#ctx0" brushRef="#br0" timeOffset="100081.9319">21424 11362 843 0,'4'-17'397'0,"5"-21"-156"15,2-1-41-15,-7-12-42 16,3 1 0-16,-8 0-27 16,-2 1-16-16,1 13-23 15,-2 7-36-15,1 17-33 16,2 8-16-16,3 20-27 15,3 12-5-15,5 18 4 0,1 8 11 16,-2 6 10-16,0 2 0 16,-4-8 4-16,5-1 45 15,-1-12-160-15,-2-11-99 16</inkml:trace>
  <inkml:trace contextRef="#ctx0" brushRef="#br0" timeOffset="100360.4158">21711 11081 1262 0,'-7'-1'521'0,"-5"2"-318"16,-5 3-53-16,-2 4-84 15,0 7-22-15,6 8-33 16,6 3-6-16,11 3-4 16,7-1 1-16,14-7 2 15,5-7 0-15,7-5 1 16,7-1 2-16,-6-5-21 16,-5 0-53-16,-9-7-273 15</inkml:trace>
  <inkml:trace contextRef="#ctx0" brushRef="#br0" timeOffset="100540.8969">21894 11049 878 0,'-1'7'424'0,"-4"15"-146"16,-2 1-56-16,7 15-50 16,-4 7-36-16,3 5-43 15,1 7-16-15,-1-4-34 16,4-4-9-16,3-10-34 15,0-9-81-15,-2-15-117 16</inkml:trace>
  <inkml:trace contextRef="#ctx0" brushRef="#br0" timeOffset="100776.5914">22124 11205 1423 0,'4'2'533'0,"14"10"-398"16,4 5-52-16,9 8-15 0,7 5-25 15,-6-3-28-15,4 2-2 16,-17-9-76-16,1-2-96 15</inkml:trace>
  <inkml:trace contextRef="#ctx0" brushRef="#br0" timeOffset="100915.8971">22394 11227 938 0,'-19'7'510'0,"-6"4"-63"0,-13 4-301 16,4 5-57-16,1 0-51 15,1 2-23-15,12 4-171 16</inkml:trace>
  <inkml:trace contextRef="#ctx0" brushRef="#br0" timeOffset="101211.6638">22525 11393 779 0,'2'-14'443'16,"3"-10"-43"-16,2-9-229 15,6 2-42-15,-2-7-45 0,1-3 1 16,-3 6-12-16,-5 3 6 16,-2 14 12-16,-1 10-18 15,-4 6-26-15,0 6-24 16,-2 9-29-16,1 6-8 15,0 17 7-15,4 6 6 16,0 11 2-16,4 8 0 16,3-1 0-16,-2-5 1 0,2-12-75 15,1-9-66 1</inkml:trace>
  <inkml:trace contextRef="#ctx0" brushRef="#br0" timeOffset="101570.5111">22975 11261 662 0,'-4'-11'421'0,"-5"-15"15"15,-3 7-151-15,-4-1-117 16,-1 9-40-16,0 8-76 15,-9 3-17-15,3 11-36 16,3 8-11-16,-1 9-9 16,7 8 1-16,9 11 2 0,1-1 5 15,13 4 7-15,9-3 2 16,2-14 8-16,12-4 4 16,4-17 10-16,-1-9 6 15,10-9 10-15,-10-11 4 16,-5-11 9-16,-9-7 15 15,-21-11 20-15,-15 11 0 32,8 18-13-32,0 1-26 0,-42-47-74 0,1 15-39 0,5 18-479 15</inkml:trace>
  <inkml:trace contextRef="#ctx0" brushRef="#br0" timeOffset="101961.0502">22998 10889 853 0,'4'6'356'0,"8"-3"-194"0,5 2-40 16,9-5-14-16,4-5-28 15,1-1-37-15,-1 1-11 16,-2-1-13-16,-4-1-3 16,-7 2-2-16,-7 3 0 15,-6 4 8-15,-4 9 1 16,-6 6-2-16,0 5-1 15,-2 8-10-15,2-3-2 16,6 7 2-16,1-3-1 16,5-13 0-1,-4-8 1-15,2-1 2 0,9 27-10 16,-6-13-140-16</inkml:trace>
  <inkml:trace contextRef="#ctx0" brushRef="#br0" timeOffset="102115.233">23047 11047 717 0,'-1'-3'437'0,"5"1"8"15,7 4-192-15,13-2-139 16,11 3-25-16,15-2-55 16,3 2-18-16,2 4-135 15</inkml:trace>
  <inkml:trace contextRef="#ctx0" brushRef="#br0" timeOffset="102437.9993">23550 10908 714 0,'-7'0'436'0,"1"0"-4"16,6 4-220-16,16-1-111 16,14 1-22-16,22-2-22 15,7 0-13-15,7-2-20 16,0 2-4-16,-9-2-5 15,0-2 0-15,-8 0-2 16,-7 1 10-16,-19-4-82 16,-7 2-58-16,-9 1-426 15</inkml:trace>
  <inkml:trace contextRef="#ctx0" brushRef="#br0" timeOffset="102766.4782">23836 10951 720 0,'0'1'329'0,"-1"4"-139"16,-4 2-49-1,3 8-51-15,-5 2-13 0,1 8-12 16,4 8-9-16,1 8-10 15,6 8-7-15,0 5-20 16,1 3-3-16,2 2-3 16,-8-2 45-16,-1-5 23 15,-7-7 33-15,-11-10 27 16,-6-5-36-16,-17-9-11 16,-1-5-26-16,-7-16-29 15,7-2-45-15,16-6-109 16,7-3-31-16</inkml:trace>
  <inkml:trace contextRef="#ctx0" brushRef="#br0" timeOffset="103990.3769">13578 11184 349 0,'0'-2'273'0,"0"-4"67"16,0-2-22-16,1 1-59 16,1 2-35-16,10 9-77 15,4 6-37-15,6 13-55 16,4 6-21-16,4 3-20 15,-3-1-5-15,0-4 0 16,-2-3-48-16</inkml:trace>
  <inkml:trace contextRef="#ctx0" brushRef="#br0" timeOffset="104174.9935">13801 11127 848 0,'-5'6'441'0,"-9"6"-138"16,-2 9-121-16,-1 2-44 15,-6 2-54-15,1 5-24 16,-6 0-24-16,-2-1-8 15,1-2-16-15,4-4-4 16,8-11-23-16,7-5-58 16</inkml:trace>
  <inkml:trace contextRef="#ctx0" brushRef="#br0" timeOffset="109080.9294">1508 11996 832 0,'1'-20'408'0,"-1"11"-155"16,0 5-63-16,2 14-103 15,0 13-27-15,5 19-14 16,-4 10 5-16,0 18 4 15,-6 3-4-15,-4-4-19 16,5-8-8-16,1-15-8 16,9-6-2-16,2-15-40 15,-2-7-80-15</inkml:trace>
  <inkml:trace contextRef="#ctx0" brushRef="#br0" timeOffset="109519.634">1458 12023 840 0,'13'-1'354'15,"15"-10"-202"-15,3-2-39 0,12 5-47 16,1 0-24-16,4 10-29 16,-1 10-5-16,-10 5 1 15,-13 1 3-15,-14 11 6 16,-10 1 1-16,-16-5 3 16,-6 5-1-16,-7-12 0 15,0-6 0-15,-1-9 0 16,5-4-3-16,14-7-17 15,6-4-9-15,16 3-17 16,6 0 4-16,9 4 10 16,6 8 4-16,7 15 8 15,-4 5-1-15,-12 11 7 16,-9 7 7-16,-19 4 12 16,-6 1 3-16,-13-6 0 15,-6-9-5-15,-4-15-62 16,0-6-78-16</inkml:trace>
  <inkml:trace contextRef="#ctx0" brushRef="#br0" timeOffset="109822.694">1787 11714 1045 0,'7'5'434'16,"12"5"-237"-16,13 31-126 16,9 16-19-16,16 29-12 15,-2 14-4-15,-12 16-4 16,-15 5-1-16,-26 0 0 15,-10-6 3-15,-21-14 11 16,-8-12 4-16,-6-19 0 16,3-9-6-16,6-25-15 15,8-7-74-15</inkml:trace>
  <inkml:trace contextRef="#ctx0" brushRef="#br0" timeOffset="114627.3828">2795 11945 428 0,'0'-1'339'15,"0"0"3"-15,-7-2-99 16,6 3-37-16,-19 0-92 16,-47 0-23-16,15 0-38 15,2 0-16-15,4 4-21 16,5 1-7-16,9 0-13 15,3 4-7-15,16 2-12 16,7-2-4-16,17 2-5 16,8-2 0-16,23 2 7 15,7 1 4-15,12 3 8 0,3 3 5 16,-13 2 6-16,-7 10 2 16,-25 3 11-16,-13 5 2 15,-22 8 6-15,-12 0 2 16,-14-1 0-16,-2-2 2 15,-1-12 21-15,9-4 2 16,9-12-5-16,7 0-4 0,8-9-31 16,9-1-7-16,17 5-5 15,1-7-1-15,18 6 3 16,3-7 2-16,8-1 2 16,4 2 4-16,4-7-31 15,1-3-93-15</inkml:trace>
  <inkml:trace contextRef="#ctx0" brushRef="#br0" timeOffset="114814.4386">2895 12276 893 0,'8'-4'360'0,"15"1"-229"16,7 1-58-16,14 2-34 15,3-2-17-15,2 1-10 16,-5-1 16-16,-14 0-149 16,-5 0-261-16</inkml:trace>
  <inkml:trace contextRef="#ctx0" brushRef="#br0" timeOffset="114958.8103">3081 12294 520 0,'-1'8'354'16,"-2"11"23"-16,3 1-115 15,5 2-124-15,4 0-44 0,3-4-60 16,-1-2-12-16,8 0-99 16,-3-1 10-16</inkml:trace>
  <inkml:trace contextRef="#ctx0" brushRef="#br0" timeOffset="115223.5927">3451 12314 1096 0,'-11'-6'479'0,"-8"-3"-250"15,-5 3-39-15,-7 4-106 16,9 4-36-16,8 13-61 16,0 3-11-16,14 10-6 15,6-1 5-15,11-3 12 16,10-2 3-16,5-10 6 15,2-2 3-15,-6-10 11 0,1-4 8 16,-15-7 21-16,-11-8 26 16,-5-4 10-16,-13-3-4 15,-6 0-20-15,0 4-37 16,-6 4 17-16</inkml:trace>
  <inkml:trace contextRef="#ctx0" brushRef="#br0" timeOffset="115731.1458">4216 12204 399 0,'0'-2'317'15,"-3"-3"69"-15,-5 5-86 16,-15 6-86-16,-4 6-33 16,-6 4-57-16,1 7-27 15,4 7-57-15,15 3-23 0,13 4-24 16,5-5-6-16,21-6 1 15,1-5 1-15,9-12 4 16,3-2 3-16,-12-10 11 16,-9-6 9-16,-15 5-6 15,-9-3-10-15,-14 1-47 16,-5 6-42-16,-8 0-125 16</inkml:trace>
  <inkml:trace contextRef="#ctx0" brushRef="#br0" timeOffset="116015.9213">4302 12283 997 0,'10'8'443'16,"12"10"-208"-16,-5 6-119 16,-2 3-31-16,-7 2-24 15,-8-5-12-15,3-2-18 0,1-4-6 16,1-11-15-16,1-3-22 15,3-16-41-15,-2-5-9 16,8-5-3-16,5-3 20 16,-1 4 38-16,-1 2 7 15,-1 9 25-15,-13 4 7 16,-3 11 8-16,-1 4 2 16,-3 12-17-16,1 3-8 15,3 4-7-15,3 3-12 0,7 0-337 16</inkml:trace>
  <inkml:trace contextRef="#ctx0" brushRef="#br0" timeOffset="116223.4191">4704 12228 1211 0,'1'0'534'16,"0"3"-247"-16,3 14-164 15,-2 11-45-15,-2 20-18 16,5 9-13-16,-4 12-15 16,1 2-6-16,2 7-13 15,-1-5-2-15,5-5-44 16,3-9-48-16,-2-27-234 0</inkml:trace>
  <inkml:trace contextRef="#ctx0" brushRef="#br0" timeOffset="116362.7996">4712 12512 1190 0,'0'-2'438'0,"6"-3"-323"0,11-1-115 16,9 2-42-16</inkml:trace>
  <inkml:trace contextRef="#ctx0" brushRef="#br0" timeOffset="116845.6383">5074 12255 1116 0,'-17'-5'457'0,"-6"1"-283"16,1 0-89-16,5 7-72 15,7 5-21-15,6 2-12 16,5 4-3-16,12 1 5 16,10 2 7-16,8-2 5 0,1-1 2 15,-2-6-27-15,-6-2-12 16,-12-3-13-16,-4-3-8 16,-8 3 10-16,-7-3 10 15,-12 2 12-15,-8 3 22 16,-1 3 64-16,-1 4 14 15,10 4 11-15,5 1-14 16,8-1-44-16,7-2-13 16,7-4-8-16,7 1 3 15,7-1 10-15,7-1 1 0,3-10 5 16,4 1-2-16,-8-10-1 16,-2-7-2-16,-2-2-3 15,-4-8-1-15,-2 1 0 16,-5 4 3-16,-5 8 1 15,-4 2 6-15,-7 12 19 16,1 4 0-16,0 8-3 16,1 6-8-16,4 6-24 15,2-2-3-15,0 1 45 16,2 1-66-16,-1-4-266 16</inkml:trace>
  <inkml:trace contextRef="#ctx0" brushRef="#br0" timeOffset="116992.9256">5271 12092 1380 0,'-2'-8'538'0,"0"1"-390"0,0 4-84 16,7 9-114-16,2 8 69 15</inkml:trace>
  <inkml:trace contextRef="#ctx0" brushRef="#br0" timeOffset="117441.7704">4741 12511 1046 0,'15'-5'439'0,"16"-3"-280"16,8 1-52-16,4 2-46 16,1 3-58-16</inkml:trace>
  <inkml:trace contextRef="#ctx0" brushRef="#br0" timeOffset="117908.3987">5571 12346 548 0,'-10'-5'324'0,"-11"0"-28"16,4 5-172-16,2 10-101 15,3 5-23-15,4 8-11 16,2 1-1-16,12 7 2 16,8-2 4-16,5-3 5 15,4-4 2-15,5-13 31 16,0-5 29-16,3-9 79 16,-3-10 40-16,-12-6 49 15,-10-4 6-15,-25-4-47 16,-6 4-36-16,-17 1-73 15,-3 0-46-15</inkml:trace>
  <inkml:trace contextRef="#ctx0" brushRef="#br0" timeOffset="118413.5866">6322 12203 1130 0,'-4'2'452'0,"-6"11"-298"15,3 7-78-15,2 20-63 0,3 5-10 16,9 9-2-16,4 0 2 15,7-11-9-15,5-4-89 16</inkml:trace>
  <inkml:trace contextRef="#ctx0" brushRef="#br0" timeOffset="118720.9776">6588 12252 1030 0,'-13'-6'492'0,"-18"-7"-192"16,2 8-127-16,7 5-133 15,-1 5-31-15,13 15-36 16,3 4-5-16,12 13 7 16,11 5 6-16,7 2 14 15,3-5 3-15,4-4 3 16,-3-15 1-16,-1-13 2 15,-3-3 4-15,-10-7 14 16,-4-5 7-16,-10-3 10 16,-8-5-1-16,-13-1-10 15,-5 5-6-15,-3 1 17 16,3 0-70-16</inkml:trace>
  <inkml:trace contextRef="#ctx0" brushRef="#br0" timeOffset="119028.1153">6898 12305 1104 0,'-6'-7'526'0,"-9"-7"-223"0,-2 6-167 16,-5 5-58-16,-1 5-73 15,4 10-15-15,5 10-16 16,9 7-1-16,10 11 8 16,1-6 4-16,15-4 10 15,0-7 3-15,7-8 4 16,2-7 4-16,-10-13 9 16,5-1 4-16,-16-12 9 15,1 0 2-15,-2-2-2 16,-11-7-4-16,0 3-29 15,-1 0-52-15</inkml:trace>
  <inkml:trace contextRef="#ctx0" brushRef="#br0" timeOffset="119375.5532">7049 12422 821 0,'8'6'411'15,"9"0"-118"-15,5-2-82 16,-1-1-89-16,3-3-28 16,-1-2-40-16,-2 0-15 15,1-6-13-15,-6-1-2 0,-2-3-4 16,-7-3 0-16,-7 0-8 16,-5-2-14-16,-10 2-17 15,-1-2-3-15,-8 6-4 16,-3 3 4-16,1 11-1 15,4 8-6-15,7 11-3 16,5 7 4-16,7 8 12 16,2 0 16-16,3 9 21 15,2 3 9-15,2 1 5 16,3 3-9-16,0-6-11 16,-1-4-2-16,3-7 25 15</inkml:trace>
  <inkml:trace contextRef="#ctx0" brushRef="#br0" timeOffset="119961.0566">7396 12435 818 0,'1'3'365'0,"13"4"-175"16,9 2-53-16,-1-6-44 15,10 3-31-15,-4-5-28 16,-4-6-4-16,-3-3-5 0,-5-7 1 16,-4-5-2-1,-4 3 0-15,-11-5-1 0,-5-1 0 16,-11-2 2-16,-2 1-3 16,-5 9-6-16,-2 4-9 15,7 18-16-15,1 10-9 16,3 15-10-16,10 10 3 15,1 8 16-15,4 4 8 0,7 6 11 16,-3-2 5-16,6-1-7 16,4-1 2-16,-1-9 1 15,4-8 12-15,0-14-69 16</inkml:trace>
  <inkml:trace contextRef="#ctx0" brushRef="#br0" timeOffset="120304.8724">7834 12301 764 0,'-2'-10'391'15,"-4"-10"-105"-15,-8 12-143 16,6 6-38-16,-9 8-51 0,0 7-25 16,0 12-29-16,1 3-3 15,12 7-5-15,4-6 2 16,11-3 4-16,2-7 1 16,11-5 5-16,1-4 3 15,3-10 38-15,-3-2 18 16,-13-17 23-16,-7-2 3 15,-7 0-33-15,-4 0-16 16,0 6-105-16,1 1-69 0</inkml:trace>
  <inkml:trace contextRef="#ctx0" brushRef="#br0" timeOffset="120658.7824">8043 12350 932 0,'2'8'389'0,"-1"8"-226"16,0 4-7-16,1 0-44 16,-2-1-22-16,0-2-38 15,-3-6-11-15,-1-1-5 16,-2-6 0-16,1-7 1 0,-1-4-7 15,3-12-17-15,4 1-12 16,6-7-14-16,5-1-2 16,5 2 2-16,1-1 6 15,2 5 7-15,2 4 9 16,0 8 26-16,-2 10 4 16,-2 11 10-16,-4 5-5 15,-5 11-18-15,-6 0-5 16,1 7-9-16,-2-1-4 15,4-2-47-15,1-3-84 16</inkml:trace>
  <inkml:trace contextRef="#ctx0" brushRef="#br0" timeOffset="120829.6784">8430 12330 908 0,'0'10'491'15,"-5"5"-58"-15,0 13-298 16,1 0-32-16,-4 2-49 16,5 0-12-16,3-7-44 15,0 3-76-15</inkml:trace>
  <inkml:trace contextRef="#ctx0" brushRef="#br0" timeOffset="120967.1462">8404 12039 1089 0,'-5'-3'465'15,"-1"3"-232"-15,6 8-111 16</inkml:trace>
  <inkml:trace contextRef="#ctx0" brushRef="#br0" timeOffset="121441.2597">8865 12408 662 0,'-4'12'382'15,"-7"3"-70"-15,-11 1-125 16,0 7-55-16,-11-8-61 15,-3-5-19-15,9-2-24 16,-2-10-5-16,9-8-7 16,4-2-4-16,3-5-16 15,4 1-8-15,12-3-9 16,6 4-2-16,11 5 7 16,4 3 9-16,5 14 16 0,-1 3 4 15,-5 11 13-15,-3 2-2 16,-5 0-5-16,3 3-2 15,0-7-5-15,-3-3 0 16,7-8 1-16,-6-8-3 16,1-11-42-16,8-4-24 15,-6-12-15-15,5 0 3 16,5 6 36-16,2 1 22 16,-2 12 44-16,-1 7 18 15,-2 9 23-15,-8 4 16 0,-4 4 5 16,-4 1-3-16,-14 4 2 15,-5 3-8-15,-13-3-28 16,2-3-10-16,0-5-71 16,3-5 447-16</inkml:trace>
  <inkml:trace contextRef="#ctx0" brushRef="#br0" timeOffset="121831.4663">9687 12618 1351 0,'3'6'599'0,"3"16"-267"16,-6 3-121-16,-14 6-93 15,-8 5-9-15,-17-5 256 16</inkml:trace>
  <inkml:trace contextRef="#ctx0" brushRef="#br0" timeOffset="123204.0188">10253 12359 579 0,'9'-12'276'15,"11"-15"-76"-15,-4 3-21 16,5 10-35-16,-5 4-32 16,-1 18-67-16,4 8-21 15,-12 14-1-15,0 6 2 16,-5 6 10-16,0 3 0 0,2-6-9 15,2-5-2-15,8-10-7 16,1-14 0-16,9-11-5 16,4-10-2-16,0-14-7 15,2-3 0-15,-2-9 2 16,-4-1 3-16,-4 2 4 16,-6-1 0-16,-7 10 11 15,-6 6 22-15,-6 18 27 16,-3 5 11-16,-3 17-5 15,3 5-21-15,1 9-25 16,4 3-12-16,7-4-9 16,5-1-4-16,11-4-4 15,-2-5 29-15,6-1-145 16</inkml:trace>
  <inkml:trace contextRef="#ctx0" brushRef="#br0" timeOffset="123408.6192">10906 12368 1105 0,'9'-1'385'15,"12"-1"-346"-15,7 0-31 0,18-1-8 16,3 2 64-16</inkml:trace>
  <inkml:trace contextRef="#ctx0" brushRef="#br0" timeOffset="123577.0894">10970 12451 948 0,'-1'1'429'0,"5"3"-141"16,7-4-154-16,16 0-68 16,8-2-14-16,16 2-54 15,3 3-36-15</inkml:trace>
  <inkml:trace contextRef="#ctx0" brushRef="#br0" timeOffset="124013.9487">11421 12224 873 0,'12'0'415'0,"8"-2"-154"0,-5 10-138 15,2 5-21-15,-5 13-30 16,-4 4-13-16,-1 10-1 16,-13 1-9-16,5-2-18 15,1-5-3-15,7-10-18 16,10-6-2-16,3-11-5 16,4-8-3-16,5-12-3 15,1-1-3-15,-3-9-27 16,-2-1-2-16,-11-3-15 15,1-2 2-15,-10-2 33 16,-1 4 5-16,2 7 17 16,-6 4 11-16,4 14 5 15,4 4-1-15,-8 15 11 16,0 5 1-16,0 15 10 16,0 4 9-16,0 3-2 0,2-1-10 15,-1-4-13-15,3-4-15 16</inkml:trace>
  <inkml:trace contextRef="#ctx0" brushRef="#br0" timeOffset="124681.0984">11888 12571 888 0,'1'11'371'0,"0"7"-210"16,1 9-59-16,-2 2-4 15,0 0-19-15,-4-2-7 16,0-6-36-16,1-6-5 16,0-10-11-16,4-6-8 15,6-13-57-15,4-4-36 0,7-7-18 16,2-2 2-16,2 1 48 16,2 7 31-16,-2 5 17 15,-1 10 16 1,-5 11 25-16,-5 3 13 0,-10 9 8 15,1 3-11-15,-6-3-20 16,-2 0-12-16,4-6-3 16,-1-7-13-16,6-8-52 15,4-6-10-15,6-10-10 16,3-3 8-16,1-1 50 16,4 0 7-16,1 10 37 15,-6-1 23-15,0 14 24 16,-3 8 19-16,-6 8-1 15,-2 7-17-15,-6-1-17 16,-7 2-18-16,4-2-43 16,-2-4 31-16</inkml:trace>
  <inkml:trace contextRef="#ctx0" brushRef="#br0" timeOffset="124978.7259">12530 12647 933 0,'-16'11'453'0,"-9"9"-148"0,-5 1-190 15,-1-4-27-15,4-6-49 16,2-6-14-16,3-7-46 16,4-6-20-16,6-5-35 15,-1-2-8-15,7 1 25 16,6-1 14-16,5-1 24 15,3 0 5-15,10 8 24 16,-3 3 6-16,5 11 25 16,3 10 18-16,0 7-1 15,-6 2 4-15,8 5-16 16,0-6-14-16,-5-3-9 16,7-4-29-16</inkml:trace>
  <inkml:trace contextRef="#ctx0" brushRef="#br0" timeOffset="125152.8696">12701 12671 1400 0,'-1'5'597'0,"8"5"-344"16,6 7-134-16,1 0-37 15,8 2-56-15,-8-3-12 16,2-1-36-16,-3-2-76 15,1-8-274-15</inkml:trace>
  <inkml:trace contextRef="#ctx0" brushRef="#br0" timeOffset="125278.0693">12840 12623 1214 0,'-13'3'590'0,"-11"8"-221"15,2 8-97-15,-3 4-153 16,0 5-40-16,6-5-59 15,-3 1-35-15</inkml:trace>
  <inkml:trace contextRef="#ctx0" brushRef="#br0" timeOffset="125961.7236">13374 12320 900 0,'10'1'386'0,"15"10"-210"15,1 9-56-15,-1 18-51 16,-5 3-11-16,-18 1-8 0,-8-1-5 15,-11-9-5-15,-2-5-3 16,8-8-10-16,3-12-8 16,7-12-30-16,2-8-28 15,13-13-43-15,5-3-11 16,11-5 21-16,3 0 22 16,-5 4 38-16,1 6 13 15,-16 8 8-15,0 4 10 16,-11 12 15-16,-2 8 12 15,-6 11 8-15,-7 1-4 16,0 8-8-16,-1-2-13 0,14 1-13 16,9-3-9-16,13-6-15 15,10-6-50-15</inkml:trace>
  <inkml:trace contextRef="#ctx0" brushRef="#br0" timeOffset="126360.2421">13986 12476 1074 0,'-15'8'454'0,"-14"17"-261"15,-3-5-55-15,-6-1-71 16,2-3-17-16,7-13-16 16,5-3-3-16,11-12-10 15,5-7-14-15,9 0-27 0,6-2-8 16,5 0-1-16,8 9 4 15,1 6 10-15,3 7-1 16,1 16 2-16,-6 6 5 16,1 4 14-16,-2 0 11 15,3 3 6-15,3-7 1 16,5-4-2-16,3-8-4 16,-3-15 2-16,2-7-2 15,-11-10-3-15,0-4 0 16,-1-1 0-16,-12-5 1 15,2 0 2-15,-8 2-5 0,2 13 39 16,-3 5 9-16,-3 14 16 16,2 7 9-16,-5 5-38 15,8 11-9-15,-2 6-19 16,0 1-5-16,0-1-7 16,4 2 1-16,4-7 97 15</inkml:trace>
  <inkml:trace contextRef="#ctx0" brushRef="#br0" timeOffset="126944.8021">15015 12454 704 0,'-2'7'417'15,"-4"1"-80"-15,-6 9-115 16,-5 2-43-16,-10-3-86 16,-3 2-28-16,-3-9-29 15,0-6-5-15,7-8-6 16,6-7-13-16,6-10-28 16,6-3-12-16,7 2-6 0,1-2 5 15,11 10 11-15,2 3 2 16,8 9-2-16,0 9-1 15,5 13 6-15,3 7 6 16,0 4 7-16,2 2 5 16,-9-2 1-16,-5-4 2 15,-3 1-66-15</inkml:trace>
  <inkml:trace contextRef="#ctx0" brushRef="#br0" timeOffset="127093.2271">14850 12245 1062 0,'0'-2'398'16,"3"0"-267"-16</inkml:trace>
  <inkml:trace contextRef="#ctx0" brushRef="#br0" timeOffset="127425.092">15149 12555 1079 0,'5'-3'481'0,"10"1"-232"15,4-1-139-15,2-4-26 16,1-4-42-16,-8 0-9 15,-5-6-8-15,0 6-1 16,-9-5-4-16,-2 1-2 16,-10 0-5-16,-6-6-3 15,-4 6-7-15,5 5-7 0,1 8-17 16,4 12-4-16,5 18 1 16,-2 2 7-16,9 16 18 15,-4-5 4-15,4 4 4 16,0 1 0-16,4-8-3 15,3 0 0-15,2-11-13 16,3-7-76-16</inkml:trace>
  <inkml:trace contextRef="#ctx0" brushRef="#br0" timeOffset="127769.1817">15659 12467 989 0,'-5'7'512'0,"-5"10"-149"16,-4 4-173-16,-4-4-44 16,-9 3-66-16,3-6-18 15,-6-6-26-15,1 0-10 16,5-6-13-16,-2-2-16 15,8-9-34-15,2-1-12 16,9-6-4-16,4 4 9 0,9 0 15 16,6-1 6-16,7 7 5 15,3-3 2-15,4 10 6 16,1 8 2 0,-4 8 13-16,-4 2 10 0,-4 10 7 15,-4-2 3-15,-2 2 31 16,1 0 20-16</inkml:trace>
  <inkml:trace contextRef="#ctx0" brushRef="#br0" timeOffset="129853.6357">16477 12031 845 0,'1'-2'417'0,"-2"2"-177"15,1 8-66-15,1 21-91 16,7 20-36-16,5 26-16 16,-4 11-4-16,-2 6-11 0,-1-4-1 15,-4-13 4-15,6-14-19 16,-3-23-145-16,0-8-181 16</inkml:trace>
  <inkml:trace contextRef="#ctx0" brushRef="#br0" timeOffset="130125.3727">16930 12083 846 0,'0'0'421'16,"-4"1"-157"-16,-17 9-103 15,-8 8-36-15,-17 9-34 16,-6 4-7-16,-2 7-33 15,-1-1-17-15,11 1-17 16,3-4-3-16,15-4-6 16,7-6-4-16,9-11-6 15,11 3-2-15,13-2-4 16,7 5 2-16,13 5 3 16,6 0 1-16,11 0 3 15,2-3 4-15,5-3-79 16</inkml:trace>
  <inkml:trace contextRef="#ctx0" brushRef="#br0" timeOffset="130349.9562">17055 12397 1019 0,'5'-1'386'0,"7"-4"-267"16,11 5-80-16,12 2-26 15,2 2-1-15,8 2-9 16,-4 0-100-16</inkml:trace>
  <inkml:trace contextRef="#ctx0" brushRef="#br0" timeOffset="130509.7031">17102 12541 752 0,'2'3'435'16,"3"1"-17"-16,3-8-267 16,12 0-39-16,10 1-61 15,5 0-30-15,16 3-31 16,0 3-80-16</inkml:trace>
  <inkml:trace contextRef="#ctx0" brushRef="#br0" timeOffset="130750.7879">17533 12058 1137 0,'-1'-2'514'0,"-2"0"-271"0,0 19-129 16,4 11-45-16,6 29-51 15,3 12 4-15,-5 12-2 16,7 7-1-16,-5-10-2 16,-4-10-13-16,3-14-54 15,-5-10-214-15</inkml:trace>
  <inkml:trace contextRef="#ctx0" brushRef="#br0" timeOffset="131036.5769">17954 12148 836 0,'-6'7'406'0,"-12"4"-132"15,-8 4-150-15,-5 0-28 16,-11 6-38-16,-1 1-15 16,-8 4-25-16,-1 2-6 15,12 1-8-15,3 2-3 16,15 0 19-16,11 1 15 16,10 2 19-16,6-3 11 15,19 0 0-15,10-3-6 16,11-6-10-16,14 0-8 15,4-7-15-15,-1-5-1 16,-9-3-228-16</inkml:trace>
  <inkml:trace contextRef="#ctx0" brushRef="#br0" timeOffset="131755.6286">18017 12604 676 0,'2'-2'351'0,"0"0"-94"15,7 5-50-15,-9 6-79 16,6 6-18-16,-7 10-37 16,-4-1-15-16,2 0-26 15,-4-1-7-15,9-9-7 16,-1-4-5-16,4-10-15 15,6-4-23-15,3-9-24 16,1-7 0-16,4 0 9 16,-3 0 19-16,0 5 20 15,3 8-1-15,-1 13 6 16,-4 2 6-16,-8 13 8 16,-6 1 1-16,-2-2-2 15,-7 0-3-15,-3-7-1 0,4-5-13 16,8-8-51-16,7-5-20 15,8-10-26-15,0-6 13 16,-1-4 47-16,2 1 19 16,-1 5 43-16,0 6 20 15,-3 9 25-15,-4 4 6 16,-5 13-15-16,0 6-19 16,-2 9-23-16,-1 1-5 15,0-2-32-15,-1-2-60 0</inkml:trace>
  <inkml:trace contextRef="#ctx0" brushRef="#br0" timeOffset="132036.7619">18580 12678 886 0,'-8'12'441'15,"-4"7"-121"-15,2 3-210 16,-3 0-36-16,-5-5-39 15,-1-4-9-15,-2-11-38 16,1-3-56-16,3-8-95 16,-2-4-27-16,5 1 20 15,6-3 51-15,9 0 89 16,6 0 40-16,7 3 45 0,2 5 16 16,4 9 15-16,3 9-4 15,1 10-6 1,-7 2-5-16,2 4-10 0,-4 1-8 15,3-6 20-15,4-1-84 16</inkml:trace>
  <inkml:trace contextRef="#ctx0" brushRef="#br0" timeOffset="132210.942">18724 12700 1112 0,'2'12'502'0,"3"4"-207"0,3 7-194 16,5 0-31-16,2-1-36 16,0 1-12-16,0-7-71 15,-3-3-176-15</inkml:trace>
  <inkml:trace contextRef="#ctx0" brushRef="#br0" timeOffset="132346.2495">18864 12702 1219 0,'-11'6'562'0,"-19"7"-246"0,-2 3-131 16,-1 5-112-1,-2-2-30-15,6-3-66 0,6 1 255 16</inkml:trace>
  <inkml:trace contextRef="#ctx0" brushRef="#br0" timeOffset="132987.1583">19344 12477 858 0,'13'-1'379'16,"16"9"-181"-16,-2 7-58 15,-1 13-49-15,-8 10-10 0,-14-4-18 16,-5 2-8-16,-5-1-10 16,0-8-8-16,-3-8-28 15,4-10-30-15,-2-16-81 16,7-9-16-16,14-9-28 16,-1-6 22-16,9 1 71 15,-4 1 13-15,-3 5 40 16,0 4 4-16,-6 8 34 15,-3 0 19-15,-5 12 10 16,-8 3 6-16,-3 9-20 16,-2 4-16-16,3 1-13 15,1 3-8-15,14 2-16 16,1 1-4-16,10 0 5 16,13 1-44-16</inkml:trace>
  <inkml:trace contextRef="#ctx0" brushRef="#br0" timeOffset="133388.1081">19953 12595 957 0,'-3'6'422'16,"-15"9"-207"-16,-2 2-59 16,-15-2-62-16,-2 0-27 15,7-7-29-15,0-4-9 16,11-10-12-16,5-2-12 15,13-5-26-15,2-4-10 16,13 2-11-16,0-2 7 0,6 5 17 16,1 5 5-16,-5 6 6 15,2 7 0-15,-5 9 7 16,1 4 5-16,1 8 12 16,-2-1 3-16,6 2-5 15,-3-4 1-15,2-9-4 16,1-8 1-16,-5-13 0 15,6-5 0-15,3-10 0 16,-4-1-1-16,2-6 0 16,-1 2 1-16,-6 1-2 15,-3 2-1-15,-6 6 35 16,-3 9 3-16,-2 13 7 16,-2 5 4-16,-1 17-38 15,1 2-4-15,3 5-14 16,4 0-369-16</inkml:trace>
  <inkml:trace contextRef="#ctx0" brushRef="#br0" timeOffset="134017.4034">20894 12431 569 0,'3'-19'307'0,"11"-27"-24"16,10 1-88-16,14-1-10 16,5 1-2-16,0 14-41 15,-4 10-25-15,-12 18-65 0,-5 14-27 16,-11 23-16-16,-8 11 4 15,-5 30 7-15,-5 4-1 16,0 3-6-16,4-10-3 16,10-19-2-16,6-8 1 15,13-17 0-15,6-7 2 16,5-23 7-16,1-7 1 16,-2-16 4-16,-2-7-2 15,-5-8-7-15,-1-5-3 16,-5-15-6-16,-5-6-3 0,1-9-3 15,-1 4-1-15,-3 25-5 16,-6 15 0-16,-10 30-3 16,-5 12 1-16,-6 25 8 15,3 16 4-15,-3 18 16 16,4 7 3-16,7-4 2 16,-3-8-1-16,12-10-11 15,2-11-6-15,12-14-42 16,8-8-45-16</inkml:trace>
  <inkml:trace contextRef="#ctx0" brushRef="#br0" timeOffset="134259.8543">21726 12442 1168 0,'4'2'441'15,"12"-2"-321"-15,11 7-37 16,21-4-30-16,0-3-14 16,14 6-29-16,-3-7-2 0,-6-1-54 15,1 2-102-15</inkml:trace>
  <inkml:trace contextRef="#ctx0" brushRef="#br0" timeOffset="134429.461">21808 12548 991 0,'-1'2'488'15,"0"4"-150"-15,12-3-167 16,9 1-28-16,12-3-54 15,6-1-26-15,9 3-41 16,1 1-10-16,-1 4-64 16,0 2-244-16</inkml:trace>
  <inkml:trace contextRef="#ctx0" brushRef="#br0" timeOffset="135499.0667">21756 12860 644 0,'-21'-1'395'0,"-14"-1"-16"0,-1 2-200 15,1 3-51-15,15 3-68 16,7 3-27-16,13 4-38 15,4 1-6-15,11-3-3 16,5 7 2-16,9 5 5 16,3 2 2-16,-4 3 19 15,-5-4 3-15,-20-7 57 16,-7-1 12-16,-16 2-4 16,-6-10 5-16,-2-5-51 15,5-4-61-15,7-20-309 16</inkml:trace>
  <inkml:trace contextRef="#ctx0" brushRef="#br0" timeOffset="136038.0263">22495 12245 823 0,'-17'-2'420'16,"-10"1"-124"-16,3 12-166 16,4 7-43-16,8 18-57 15,5 9-16-15,7 9-15 16,8 7-1-16,16-9 3 15,8-6 4-15,18-17 7 0,7-11 4 16,9-12 6-16,7-7 3 16,-10-13 9-1,-11-8 26-15,-16-11 39 0,-19-13 17 16,-18-11 27-16,-13-5-10 16,-33-3-14-16,-12 10-18 15,-11 16-41-15,-2 11-21 16,18 20-39-16,6 5-29 15,16 11-119-15,10 2-39 16</inkml:trace>
  <inkml:trace contextRef="#ctx0" brushRef="#br0" timeOffset="136285.5352">22712 12283 1055 0,'-14'5'483'0,"-21"17"-216"16,-4 8-82-16,-3 16-90 15,-2 4-29-15,8 4-34 0,4-5-9 16,18-11-29-16,13-4-318 15</inkml:trace>
  <inkml:trace contextRef="#ctx0" brushRef="#br0" timeOffset="136632.56">23208 12035 966 0,'0'2'465'15,"-2"-2"-187"-15,-1 27-176 16,2 11-67-16,-3 24-40 16,4 15 0-16,-1 8 8 0,-3 0 4 15,-1-12 14-15,0-7-68 16</inkml:trace>
  <inkml:trace contextRef="#ctx0" brushRef="#br0" timeOffset="136784.4858">23200 12723 1611 0,'-3'2'609'0,"-5"1"-441"15,4-2-82-15</inkml:trace>
  <inkml:trace contextRef="#ctx0" brushRef="#br0" timeOffset="139129.0488">1873 13183 974 0,'-17'5'422'15,"-26"7"-232"-15,-2 7-74 16,14 15-79-16,2 8-32 0,16 13-29 16,11 7-3-16,17 5 4 15,8-1 3-15,18-12 10 16,13-6 2-16,17-27 8 15,0-15 3-15,-2-24 11 16,-5-11 28-16,-24-16 63 16,-10-5 31-16,-25-4 48 15,-12-2-5-15,-22 0-63 16,-3 8-31-16,-11 11-60 16,-4 11-25-16,9 16-17 15,-3 9-64-15,17 9-169 16</inkml:trace>
  <inkml:trace contextRef="#ctx0" brushRef="#br0" timeOffset="139484.7467">2250 13596 830 0,'5'15'336'15,"0"10"-217"-15,1-1-31 16,-1-4-32-16,1-7-16 16,2-8-5-16,-1-7-2 15,-1-9-5-15,-4-10-5 0,-2-9-14 16,0-2-12-16,6-1-9 15,3 3-1-15,11 8-2 16,1 7 13-16,-3 4 26 16,2 12 22-16,-6 11 32 15,-3 1-1-15,1 16-18 16,-7-5-18-16,2 6-28 16,0 4-63-16</inkml:trace>
  <inkml:trace contextRef="#ctx0" brushRef="#br0" timeOffset="139755.1506">2710 13652 737 0,'0'-12'397'0,"0"-9"-80"15,-4-2-96-15,-2 2-19 16,-5 5-19-16,-10-5-26 15,1 11-47-15,-4-1-26 16,4 11-50-16,3 11-19 16,4 1-30-16,4 9-8 15,9 3-5-15,0 4 4 16,11 3 11-16,10 0 3 16,-2-9 8-16,11-3 0 15,1-14-52-15,-2-8-60 0</inkml:trace>
  <inkml:trace contextRef="#ctx0" brushRef="#br0" timeOffset="139858.6086">2610 13346 643 0,'0'2'228'0</inkml:trace>
  <inkml:trace contextRef="#ctx0" brushRef="#br0" timeOffset="140214.6331">2828 13491 1166 0,'6'0'438'15,"10"2"-326"-15,5-2-44 16,9 0-22-16,0-2-18 16,-5-6-22-16,4 7 0 0,-14-4 4 15,0 3-21-15,-10-1-42 16,-5-2-12-16,-3 5-16 16,2 0 18-16,0 0 55 15,-10 5 26-15,-39 35 37 16,35-16 6-16,3 1-10 15,9 6-4-15,8 0-16 16,6-3-5-16,11 1-6 16,-2-5-11-16,5-8-40 15,-1-3-77-15,5-10-150 16</inkml:trace>
  <inkml:trace contextRef="#ctx0" brushRef="#br0" timeOffset="140534.3261">3298 13493 1190 0,'-18'1'518'0,"-14"-2"-254"15,8 3-190-15,6 5-42 16,12 4-41-16,6 5-7 16,9-2-6-16,2-3 4 15,8 2 10-15,-3-7 4 16,1 2-20-16,-1-1-25 15,-4-8-65-15,-2 3-32 16,-11-4-31-16,-4 0 12 16,-11 5 65-16,-3-3 38 0,-3 8 108 15,1 0 52-15,6 3 68 16,4 1 15-16,11 1-21 16,6 0-18-16,13 2-42 15,4 5-15-15,6-4-19 16,2-3-17-16,3-7-18 15,2-5 18-15,-6-7 271 16</inkml:trace>
  <inkml:trace contextRef="#ctx0" brushRef="#br0" timeOffset="145035.5871">4205 13169 1037 0,'0'3'417'0,"3"9"-246"0,3 16-47 16,2 25-31-16,-1 15 2 15,-1 13-21-15,-5 5-15 16,0-8-23-16,0-5-8 15,-1-18-39-15,0-11-67 16</inkml:trace>
  <inkml:trace contextRef="#ctx0" brushRef="#br0" timeOffset="145239.4854">4175 13142 951 0,'13'-6'415'16,"4"-13"-212"-16,23 14-123 15,16 5-30-15,13 2-35 16,8 7-9-16,0-3-14 16,-8 1-85-16</inkml:trace>
  <inkml:trace contextRef="#ctx0" brushRef="#br0" timeOffset="145460.1324">4294 13720 1006 0,'11'3'449'0,"10"0"-196"16,28-4-161-16,15-3-3 0,9-2-45 16,1 0-17-16,-15 2-33 15,-9 1-63-15</inkml:trace>
  <inkml:trace contextRef="#ctx0" brushRef="#br0" timeOffset="145645.3984">4235 13531 1411 0,'4'-4'544'16,"9"-4"-370"-16,27-1-124 15,22 4-17-15,11-7-19 16,8 2-12-16,-1 4 113 15</inkml:trace>
  <inkml:trace contextRef="#ctx0" brushRef="#br0" timeOffset="146130.1166">4717 13728 971 0,'1'8'387'0,"0"13"-251"16,-1 7-6-16,0 5-23 15,0 1-25-15,0-5-39 16,0-4-11-16,0-14-14 15,-1-5 1-15,1-13-4 16,7-7-15-16,9-11-15 16,4-5-6-16,7-1-1 15,1 3 10-15,-5 13 7 16,-1 7-2-16,-6 12 14 16,-5 7 6-16,-9 5 14 15,-1 7 5-15,-1-1-11 16,-3-8-2-16,5-5-8 15,-4-9 0-15,1-8-14 16,8-3-11-16,5-8-5 16,4 0-3-16,2 0 6 15,-4 5 8-15,6 12-9 0,-5 6 22 16,-5 13 9-16,3 3 6 16,-12 0 16-16,2 2-21 15,4-2-32-15,-4-9-45 16</inkml:trace>
  <inkml:trace contextRef="#ctx0" brushRef="#br0" timeOffset="146417.7715">5097 13822 1111 0,'5'3'469'16,"5"8"-254"-16,5-6-145 15,7-1-17-15,1-4-31 16,1-6-6-16,2-5 1 15,-7-4 2-15,-4-4-24 16,-8 1-9-16,-10 1-12 16,-9 5-4-16,-3 5 17 15,-6 3 3-15,-2 9 18 16,1 5 9-16,3 11 11 16,3 2 4-16,12 3-15 15,5 0-7-15,8-5-8 16,6 0-2-16,3-2 5 15,4-5-21-15,7-5-82 16,2-3-187-16</inkml:trace>
  <inkml:trace contextRef="#ctx0" brushRef="#br0" timeOffset="146926.8135">5576 13857 554 0,'-11'-9'350'15,"-4"-7"5"-15,-7 0-108 0,-2 4-75 16,1 4-26-16,3 11-52 16,7 7-24-16,3 10-49 15,3 2-16-15,3 4-12 16,4 1-4-16,7-6 4 16,8 3 2-16,1-14 5 15,2-5 3-15,7-9 10 16,-8-12 3-16,7-9 1 15,-2-7 0-15,1-10-5 16,2-1-3-16,-5-9 1 16,-3 0 0-16,-5 5 1 15,-2 2-1-15,-7 22 14 16,-2 6 11-16,-2 19 5 16,-6 13 4-16,4 7-14 15,-2 9-10-15,0 7-3 16,0 0-3-16,5 6-2 15,3-4-3-15,5-6-2 0,1-1 0 16,2-17 2-16,3-5 3 16,-3-10 6-16,2-5 1 15,0-4-2-15,-1-2-3 16,-1-3-8-16,0-1-4 16,-4 5-2-16,1 6-1 15,-2 4-6-15,-1 7-1 16,0 8-1-16,-2 0 1 15,4 4 7-15,-2-3 1 0,10-3-37 16,-1-1 453-16</inkml:trace>
  <inkml:trace contextRef="#ctx0" brushRef="#br0" timeOffset="147262.6535">6179 13563 1006 0,'5'5'394'15,"11"1"-260"-15,6-6-1 16,19-4 6-16,5-4-36 16,16 7-51-16,4 2-18 15,-5 4-35-15,-3 2-59 0,-19-1-438 16</inkml:trace>
  <inkml:trace contextRef="#ctx0" brushRef="#br0" timeOffset="147443.4413">6309 13667 996 0,'0'5'463'16,"2"2"-180"-16,17 0-136 15,6-3-12-15,8-1-37 16,12 0-26-16,8-2-4 16,3 0-53-16</inkml:trace>
  <inkml:trace contextRef="#ctx0" brushRef="#br0" timeOffset="147827.7464">7064 13250 897 0,'-1'-4'477'15,"-4"-2"-131"-15,-3 9-164 16,5 10-52-16,3 27-81 0,2 17-30 15,13 24-13 1,1 13 2-16,3-3 1 16,-2-7 0-16,-3-10-167 15,-2-15-1-15</inkml:trace>
  <inkml:trace contextRef="#ctx0" brushRef="#br0" timeOffset="148126.7357">7503 13295 1030 0,'-9'14'415'0,"-23"13"-254"16,3 9-44-16,-17-4-49 15,-7 2-13-15,-7-4-30 16,-6-5-8-16,11 3-16 15,4-6-4-15,22-4-11 16,4-3-7-16,21-1 2 16,10 0 17-16,22 5 21 15,13 6 20-15,26 2 20 16,10 6-6-16,-1-2-3 16,-7-4-10-16,-14-5 39 15,-12-6-78-15</inkml:trace>
  <inkml:trace contextRef="#ctx0" brushRef="#br0" timeOffset="148489.0391">7941 13373 845 0,'-3'-1'417'0,"1"8"-146"16,-3 13-51-16,5 25-109 16,1 8-11-16,3 13-23 15,2 4-23-15,-1-12-9 16,3 2-9-16,4-17 13 16,-3-9-55-16,2-15-110 15</inkml:trace>
  <inkml:trace contextRef="#ctx0" brushRef="#br0" timeOffset="148641.47">7797 13648 1208 0,'15'1'437'0,"19"-1"-355"0,7 0-27 15,21 4-20-15,3 0-8 16,11 0-53-16</inkml:trace>
  <inkml:trace contextRef="#ctx0" brushRef="#br0" timeOffset="149128.4108">8375 13475 963 0,'7'-12'409'0,"7"-17"-181"15,2 3-34-15,15 10-17 16,0 8-31-16,1 15-76 16,-3 13-16-16,-13 14-8 15,-9 6-5-15,-7 18-6 16,-6-3-4-16,1 7-18 15,5 1-4-15,9-6-4 0,3-6-2 16,14-15-1-16,0-13-2 16,7-17 2-16,6-6 0 15,-1-19-16-15,1-11-12 16,-7-17-9-16,3-10-2 16,-6-6 36-16,-4-6-45 15,-8-7 9-15,-2 1 4 16,-5 14-8-16,-1 15 72 15,-7 33 20-15,-6 16 6 16,-2 34 3-16,-6 5-16 0,6 13-17 16,4 3-7-16,-4-5-9 15,6 4-3-15,10-2-1 16,-3-6-1-16,11-3-1 16,-5-8-8-16,-2-8-82 15,2 3-51-15</inkml:trace>
  <inkml:trace contextRef="#ctx0" brushRef="#br0" timeOffset="149468.8194">9309 13861 862 0,'-3'-4'404'16,"-7"-4"-136"-16,-5 1-38 15,-6 4-65-15,-1 3-23 16,-2 0-73-16,8 5-27 16,8 2-47-16,3-1-14 15,13 6-8-15,8 3 0 16,11 1 9-16,-2 3 3 0,3 2 25 15,-7 4 17-15,-13-2 33 16,-1 3 39-16,-18-5 15 16,-6-5-7-16,-14-3-18 15,-7-9-33-15,4-8-54 16,4-4-29-16</inkml:trace>
  <inkml:trace contextRef="#ctx0" brushRef="#br0" timeOffset="153032.1886">9790 13632 765 0,'4'0'371'0,"1"0"-130"16,12-2-131-16,13 2-25 15,15 2-49-15,10-4-20 16,6 2-11-16,1 0 50 15,-6 0-223-15</inkml:trace>
  <inkml:trace contextRef="#ctx0" brushRef="#br0" timeOffset="153240.9775">9854 13781 1039 0,'15'0'406'0,"16"-1"-264"16,15 0-39-16,13 0-34 16,7-1-20-16,4 2-94 15</inkml:trace>
  <inkml:trace contextRef="#ctx0" brushRef="#br0" timeOffset="153534.9155">10614 13293 1151 0,'-2'1'450'0,"4"11"-306"16,7 15-53-16,6 19-53 16,10 17-6-16,3 12-15 15,-4 6-7-15,-1 3 3 16,-8-5 4-16,-6-9-57 15,-1-12-62-15</inkml:trace>
  <inkml:trace contextRef="#ctx0" brushRef="#br0" timeOffset="153834.6907">11130 13412 1003 0,'-14'7'424'0,"-20"12"-271"0,-7-1 8 16,-6 1-57-16,-4 0-18 16,-6-3 5-16,6 4-75 15,9 8-17-15,4-4-4 16,20 1-6-16,6 0-10 15,16-7 3-15,14 8 5 16,23 3 27-16,5-2 17 16,20 3 8-16,2-3 1 15,-2-2-17-15,1 0-1 0,-18-10 143 16</inkml:trace>
  <inkml:trace contextRef="#ctx0" brushRef="#br0" timeOffset="154272.1562">11671 13462 807 0,'0'4'455'16,"0"0"-51"-16,-5 5-261 15,4 11-66-15,-1 10-23 16,8 9-12-16,6 18-9 16,-3-2 8-16,2 5-23 15,-8-5 37-15,4-14-129 16,1-7-101-16</inkml:trace>
  <inkml:trace contextRef="#ctx0" brushRef="#br0" timeOffset="154435.5199">11439 13697 622 0,'10'4'369'0,"22"-1"16"0,16-1-243 15,21-3-104-15,10-3-4 16,11-1-71-16,-6 0-270 16</inkml:trace>
  <inkml:trace contextRef="#ctx0" brushRef="#br0" timeOffset="154870.0988">12469 13456 867 0,'-28'-4'478'16,"-20"-6"-87"-16,-3 10-216 16,2 5-49-16,12 17-76 15,3 6-32-15,7 11-20 16,7 9-5-16,9 11-6 16,12 9 3-16,18 7 0 15,5-6 2-15,22-8 4 0,12-15 5 16,14-27 9-1,10-9 5-15,-1-25 11 0,-6-11 6 16,-22-20 11-16,-9-12 14 16,-25-10 31-16,-15-2 4 15,-15 3-5-15,-9 3-14 16,-21 12-47-16,-2 10-18 16,-14 14-18-16,-2 13-55 15,2 15-43-15</inkml:trace>
  <inkml:trace contextRef="#ctx0" brushRef="#br0" timeOffset="155127.8557">12602 13491 1119 0,'-16'14'526'15,"-15"1"-240"-15,-10 22-122 0,-14 5-32 16,-5 14-66-16,9 14-14 16,7 6-23-16,8-2-60 15</inkml:trace>
  <inkml:trace contextRef="#ctx0" brushRef="#br0" timeOffset="157236.6503">13242 13711 884 0,'4'0'361'0,"9"0"-220"15,8 0-44-15,20 4-38 16,2 1-26-16,12 6-53 16,-2-2-90-16</inkml:trace>
  <inkml:trace contextRef="#ctx0" brushRef="#br0" timeOffset="157414.5095">13306 13884 949 0,'19'2'375'0,"26"4"-272"0,7-5-28 15,10-1-72-15,-3-1-220 16</inkml:trace>
  <inkml:trace contextRef="#ctx0" brushRef="#br0" timeOffset="157775.5175">14080 13500 821 0,'0'-26'448'16,"5"-19"-87"-16,3 4-128 16,-2 3-18-16,0 11-38 15,-8 6-29-15,-2 13-66 16,0 9-35-16,2 23-46 16,2 11-12-16,2 20-3 0,2 4 9 15,6-2 3-15,7 5-19 16,-4-9-137-16,3-4-129 15</inkml:trace>
  <inkml:trace contextRef="#ctx0" brushRef="#br0" timeOffset="157960.1264">13834 13810 1178 0,'10'-2'430'0,"22"-4"-354"16,11 2-23-16,26 7-26 16,5 2-15-16,7 4-11 15,2 1 31-15,-11-4-201 16</inkml:trace>
  <inkml:trace contextRef="#ctx0" brushRef="#br0" timeOffset="158375.9685">13959 14065 799 0,'9'-13'336'0,"9"-9"-154"15,19-2-79-15,5 0 10 16,8 9-10-16,-1 10-9 16,-7 12-30-16,-4 15-15 15,-23 10 12-15,-14 2-6 16,-22 9-7-16,-11-2 3 0,-12 5-18 16,-4-3-7-16,-6-12 8 15,-2-9-31 1,13-16-56-16,9-10-35 0,23-12-49 15,11-5 24-15,17-5 47 16,6-1 47-16,13 9 72 16,-4 4 32-16,0 14 42 15,3 12 1-15,-4 8-19 16,0 7-22-16,1 0-35 16,-6-5-14-16,0-8-75 15,2-2 316-15</inkml:trace>
  <inkml:trace contextRef="#ctx0" brushRef="#br0" timeOffset="158808.9026">14611 13376 591 0,'2'-3'387'0,"7"3"-2"16,-2 12-192-16,-2 25-130 15,2 10-25-15,-6 18-11 16,7 12-5-16,-6 1-7 15,3-1 0-15,5-10 7 16,-6-15 1-16,0-22-39 16,1-8-95-16</inkml:trace>
  <inkml:trace contextRef="#ctx0" brushRef="#br0" timeOffset="158994.7163">14810 13690 690 0,'-14'12'326'0,"-9"7"-129"16,-1 1-107-16,4 3-25 0,8-7-27 16,5-1-10-16,14-1 16 15,8-6 8-15,10-2 4 16,5-5-3-16,10 1-23 16,5 2-9-16,7-1-85 15</inkml:trace>
  <inkml:trace contextRef="#ctx0" brushRef="#br0" timeOffset="159410.2409">15280 13560 925 0,'-5'5'401'0,"-7"11"-187"15,-1 10-94-15,-4 8-28 16,0 10-6-16,-4 4 0 0,4 3-45 16,9 1-18-16,1-11-6 15,11-11-4 1,2-9 1-16,6-20 9 0,4-2 2 16,-2-23 0-16,2-8-1 15,-2-15-11-15,5-2-3 16,-4-11-2-16,0 0 0 15,-7-1 1-15,-2 0-1 16,-1 9-5-16,0 8-3 0,1 20 24 16,-3 7-2-16,-1 24 1 15,0 10 4-15,5 21-27 16,3 9 2-16,10 15 1 16,5 7 1-16,4 4-2 15,0-2 1-15,0-7 0 16,-1-10 1-16,-5-17-44 15,-5-12-43-15,-5-14-113 16</inkml:trace>
  <inkml:trace contextRef="#ctx0" brushRef="#br0" timeOffset="159573.4916">15184 13762 1231 0,'2'-3'431'16,"9"-5"-377"-16,15 4-24 16,14-1-15-16,11 2 51 15,8 4-140-15</inkml:trace>
  <inkml:trace contextRef="#ctx0" brushRef="#br0" timeOffset="160110.1757">15668 13457 546 0,'-14'-11'377'0,"-8"-9"-27"15,6-5-124-15,2-11-45 16,8-1-116-16,7 3-40 16,13 7-21-16,-1 4 7 15,15 16 12-15,2 5 7 16,-2 10-5-16,5 9-6 16,-14 8-2-16,-6 2 2 15,-18 10 11-15,-12-1 2 0,-14 0 1 16,-2-2-1-1,0-14-11-15,9-2-2 0,13-6-6 16,1-7-8-16,10-1-11 16,5-6-5-16,12 0-5 15,11 2 6-15,11 6 5 16,0 5 2-16,-3-2 4 16,-7-2 19-16</inkml:trace>
  <inkml:trace contextRef="#ctx0" brushRef="#br0" timeOffset="163551.6942">16324 13668 782 0,'0'3'303'0,"10"0"-201"16,16-1 6-16,28-2 6 15,14-2-15-15,17-5-36 16,11 3-23-16,8 0-25 15,-5 1-5-15,-15 3-34 16,-17-1-52-16,-34 1-193 16</inkml:trace>
  <inkml:trace contextRef="#ctx0" brushRef="#br0" timeOffset="163793.9858">16454 13749 415 0,'-3'0'290'0,"-5"0"-31"16,12-5-31-16,12 2-4 16,17-3-57-16,8 1-20 15,21 3-45-15,6 2-25 16,10 5-42-16,0 2-16 15,-9-4-55-15,-8 0-84 16</inkml:trace>
  <inkml:trace contextRef="#ctx0" brushRef="#br0" timeOffset="164054.548">16975 13535 803 0,'7'-3'331'0,"9"2"-174"15,4 4-60-15,10 12-26 16,4 4-11-16,6 12-27 16,-4-2-7-16,-15-4 3 15,-8 1-4-15,-14-7 1 16,-11-4 4-16,-9-4 2 15,-2-3 0-15,-2-4-78 16,-1 3-86-16</inkml:trace>
  <inkml:trace contextRef="#ctx0" brushRef="#br0" timeOffset="164408.0407">16491 13583 610 0,'-7'2'352'16,"-7"1"-29"-16,-12 5-169 15,-10-1-35-15,-9 3-37 16,0 4-6-16,8 0-37 16,8 3-6-16,21 4 3 15,9-3-4-15,27 8 0 16,15 1 2-16,18 7-14 15,2 0-6-15,1 0 524 16</inkml:trace>
  <inkml:trace contextRef="#ctx0" brushRef="#br0" timeOffset="165440.6695">1611 14624 985 0,'0'2'414'15,"2"2"-208"-15,19 3-103 16,17 0-21-16,21-4-26 15,15 2-24-15,17-4-24 16,-3 5-1-16,1-4-41 16,-7 0-91-16</inkml:trace>
  <inkml:trace contextRef="#ctx0" brushRef="#br0" timeOffset="165680.0098">1692 14812 603 0,'-8'-3'300'0,"1"-4"-86"16,8-1-75-16,17 0-29 15,17 2 1-15,20 0-2 16,14 4-23-16,13 2-42 15,-2 1-14-15,-4 3-13 16,-9 2-14-16,-14-1-325 16</inkml:trace>
  <inkml:trace contextRef="#ctx0" brushRef="#br0" timeOffset="165988.6452">2132 14538 745 0,'10'3'361'0,"8"1"-139"15,10 8-97-15,7 1-25 16,4 4-46-16,5 6-15 15,0 3-21-15,-6 1-1 16,-1 1-12-16,-8-5-8 16,-18-8-3-16,-5-1-2 15,-19-4 8-15,-11 1 4 0,-14 6-6 16,-6 1-3-16,-5 3-61 16,0 1-107-16</inkml:trace>
  <inkml:trace contextRef="#ctx0" brushRef="#br0" timeOffset="166351.0124">1773 14524 483 0,'-10'3'301'0,"-15"4"12"0,-10 5-139 16,-3 7-57-16,1 3-30 15,6 5-51-15,7 3-6 16,15 0-40-16,1 1 10 16,14-2 13-16,9-1 8 15,14 2 13-15,8-2-14 0,12-5-8 16,1-1-52-16</inkml:trace>
  <inkml:trace contextRef="#ctx0" brushRef="#br0" timeOffset="167583.0544">3145 14836 161 0,'2'0'150'0,"-1"0"67"16,1-3 0-16,-2 2 39 16,0-2-38-16,6-25-48 15,11-38-14-15,-8 16-40 16,-1-4-18-16,-2-5-11 16,-4-1-8-16,0 7-3 15,1 6-2-15,-2 12-15 0,0 10 7 16,-1 18-26-16,-1 7-13 15,2 27-21-15,4 13-15 16,3 21 3-16,7 11 4 16,-2 3 2-16,-2-5 3 15,1-9-89-15,-5-10-100 16</inkml:trace>
  <inkml:trace contextRef="#ctx0" brushRef="#br0" timeOffset="167771.2766">2974 14887 944 0,'6'0'389'16,"11"-1"-182"-16,15 0-157 16,11-3-15-16,20 7-7 15,6 1-14-15,16 3-8 16,1 1 11-16,-3-1-215 15</inkml:trace>
  <inkml:trace contextRef="#ctx0" brushRef="#br0" timeOffset="168168.1821">3104 15148 908 0,'2'-13'348'15,"12"-15"-226"-15,8 1-19 16,17 5 26-16,5 7-10 16,9 11-28-16,-1 8-12 15,-14 20-14-15,-7 5 0 0,-29 21 1 16,-13 0-8-16,-26 5-11 15,-2-1-13-15,-7-15-2 16,2-6-23-16,2-25-40 16,4-5-27-16,6-12-85 15,13-5 2-15,14-3 22 16,5-2 17-16,15-1 61 16,2 4 26-16,12 9 33 15,-2 5 19-15,8 15 42 16,-3 4 5-16,2 8-4 15,0 3-13-15,-6-8-29 16,1 2-6-16</inkml:trace>
  <inkml:trace contextRef="#ctx0" brushRef="#br0" timeOffset="168886.6051">3620 14716 771 0,'6'-2'417'15,"3"-3"-89"-15,11 15-161 16,2 5-26-16,-1 13-39 16,-4 7-21-16,-10 2-16 0,-5 2-12 15,-7-12-22 1,-1-3-5-16,1-7-4 0,-1-11 3 16,5-5-9-16,1-11-10 15,2-16-27-15,10-5-12 16,2-7 0-16,9 2 8 15,3 5 17-15,2 7 4 16,5 10-4-16,-3 6-1 16,-5 13 10-16,-8 5 5 0,-13 12 9 15,-2 5 2-15,-8 4-6 16,-1 2-2-16,0-9-2 16,0-5-2-16,6-12-7 15,2-5-5-15,11-8-19 16,4-6-10-16,6-10 2 15,-5-9 4-15,7 2 17 16,-1 1 9-16,-4 7 3 16,4 11 3-16,-13 9 24 15,-1 7 8-15,-1 14 20 16,-6 7 3-16,0 7-22 16,-2 3-7-16,2-7-19 15,0-6-13-15,9-9-104 16</inkml:trace>
  <inkml:trace contextRef="#ctx0" brushRef="#br0" timeOffset="169304.9314">4280 14701 993 0,'-3'3'444'0,"-6"7"-196"16,-2 3-75-16,3 6-43 15,-2 8-29-15,6 4-38 16,4 4-25-16,4-1-24 16,8-4-4-16,10-5-4 15,4-8 0-15,9-5-1 16,0-5 1-16,1-11-1 15,2-1 1-15,-10-18-1 16,0-1-2-16,-10-12-6 16,-5-5-3-16,-2 6 0 15,-8 4 4-15,-3 11 7 16,-4 10 7-16,0 10 9 16,-1 2 3-16,3 8 3 15,-4 3-2-15,6 9-8 16,-2 6 3-16,4 6 3 15,6 2-1-15,-4-2-3 16,6-5-7-16,3-2-12 16,-2-4-55-16</inkml:trace>
  <inkml:trace contextRef="#ctx0" brushRef="#br0" timeOffset="170973.5894">4787 14531 630 0,'-6'-7'343'0,"-4"-2"-93"0,6-4-77 15,9-6-90-15,7 3-30 16,9 6-9-16,5 0 3 16,3 12-2-16,5 9-8 15,-10 6-9-15,-6 4 1 16,-9 12 7-16,-14-4 0 16,-10 5-6-16,0 1 0 0,-8-5-7 15,-1-4 1-15,2-10 1 16,-2-8 0-1,6-8-6-15,6 0-5 0,11-3-16 16,3-4-8-16,15 1 2 16,5-1 9-16,14 6 14 15,0 5 5-15,-6 1-3 16,1 8-8-16,-8-4-13 16</inkml:trace>
  <inkml:trace contextRef="#ctx0" brushRef="#br0" timeOffset="171646.9422">5408 14855 833 0,'0'-1'370'0,"15"-1"-152"16,0 2-78-16,13-3-45 16,15 4-22-16,-1 3-43 15,9-1-11-15,3 3 30 16,-3-4-74-16,-6-3-267 15</inkml:trace>
  <inkml:trace contextRef="#ctx0" brushRef="#br0" timeOffset="171877.4329">5471 14995 805 0,'3'0'374'15,"14"-3"-130"-15,8 2-36 16,12-2-50-16,13 7-40 16,3 4-71-16,-1 0-20 15,-10 1 10-15</inkml:trace>
  <inkml:trace contextRef="#ctx0" brushRef="#br0" timeOffset="172824.3226">6348 14826 417 0,'2'-10'230'0,"12"-11"-38"16,2-6-32-16,5-8-31 16,6-4-7-16,-8-9 4 15,-3-2 12-15,-1 12 7 16,-10 3 1-16,-4 17-1 16,-1 7-15-16,-8 5-39 15,1 6-22-15,2 12-51 0,-4 3-14 16,8 19-13-16,-4 5 1 15,5 14 6-15,7 10-2 16,3 1 4-16,1 1 1 16,0-17-33-16,2-5-74 15</inkml:trace>
  <inkml:trace contextRef="#ctx0" brushRef="#br0" timeOffset="173022.0282">6267 14954 1050 0,'0'3'412'0,"11"7"-251"16,9-6-68-16,20-2-25 16,9 1 0-16,12-10-23 15,9 5-12-15,1 2 23 16,-3-5-78-16</inkml:trace>
  <inkml:trace contextRef="#ctx0" brushRef="#br0" timeOffset="173406.7389">6368 15213 694 0,'3'-11'337'0,"5"-10"-38"16,7-7-200-16,11 5-17 15,8 6 8-15,5 9-7 16,7 19-25-16,-5 10 6 0,-15 18 14 16,-13 3-5-16,-21 5-12 15,-9-1-6-15,-13-8-22 16,-2-1-7-16,0-18-9 15,5-7-16-15,2-16-32 16,-1-9-24-16,15-4-16 16,2-5 7-16,9-1 18 15,11 3 14-15,0 6 16 16,8 6 12-16,0 14 16 16,8 8 21-16,2 8 15 15,3 3 0-15,5 2-3 16,-5-2-12-16,-1-5-13 15,-4-5 2-15,-1-10-384 16</inkml:trace>
  <inkml:trace contextRef="#ctx0" brushRef="#br0" timeOffset="173872.1556">7006 14599 694 0,'0'-8'450'0,"0"-2"26"16,4 12-210-16,-4 9-139 16,4 17-29-16,0 18-38 15,-3 6-17-15,5 18-8 16,-6-2-5-16,0-3-11 15,-1-3-6-15,1-17-6 16,4-8-4-16,4-20-55 16,5-11-53-16,9-18-156 15,2-11-90-15,6-12-44 16,1-6 45-16,1 5 157 16,-2 1 91-16,-6 8 192 15,-5 9 86-15,-19 10 72 16,-5 7 18-16,-15 11-59 15,-11 3-67-15,-1 10-43 16,-1 1-10-16,3-5-31 16,10 0 3-16,9-6-10 15,9 0 2-15,12-2 12 16,8 6-8-16,7-3-12 16,2-3-9-16,9 8-14 0,0-10 39 15,9-5-26-15</inkml:trace>
  <inkml:trace contextRef="#ctx0" brushRef="#br0" timeOffset="174437.4128">7729 14698 630 0,'-3'6'387'0,"-9"10"35"16,-3 7-185-16,-7 17-87 16,0 10-23-16,4 6-48 15,1 2-18-15,4-8-21 0,4-3-9 16,0-17-13-16,5-5-3 16,4-12 3-16,2-14 2 15,8-9-1-15,-1-11-3 16,1-15-7-16,3-5-4 15,1-14-2-15,1-4 1 16,0-9-7-16,-1 0-4 16,0 12-3-16,0 7-1 15,-1 23 7-15,-7 10-4 0,-3 17 8 16,2 10 0-16,-2 18 2 16,9 13 8-16,4 19 0 15,4 3 4-15,6 7 2 16,4-2-2-16,2-14-2 15,-1-3-3-15,-4-14-13 16,-9-7-53-16,-3-11-139 16</inkml:trace>
  <inkml:trace contextRef="#ctx0" brushRef="#br0" timeOffset="174594.7128">7613 14958 969 0,'1'-1'406'0,"1"-1"-181"16,21 0-198-16,7-4-18 15,20-1-6-15,12 2 6 16,-8-3-415-16</inkml:trace>
  <inkml:trace contextRef="#ctx0" brushRef="#br0" timeOffset="175082.0696">8172 14637 632 0,'-17'-6'386'0,"-13"-9"-13"16,4-2-133-16,8-4-107 0,7-4-37 15,11-2-59-15,4 1-19 16,9 4-21-16,4 6-1 16,2 10 4-16,5 6 5 15,-1 10 1-15,-2 4 2 16,-6 10 4-16,-8 4 1 16,-15 5-1-16,-9 2 0 15,-13-2 1-15,5 0-1 16,5-10-2-16,7-5-4 0,13-7-6 15,-1-5-2-15,14-1-3 16,3 0 1-16,13 0 2 16,8 0 1-16,1 1 1 15,0 0 20-15</inkml:trace>
  <inkml:trace contextRef="#ctx0" brushRef="#br0" timeOffset="177384.4752">8874 14844 763 0,'2'0'367'16,"10"3"-90"-16,9 1-129 16,11 2-82-16,12 2-9 15,9-6-42-15,5 0-28 16</inkml:trace>
  <inkml:trace contextRef="#ctx0" brushRef="#br0" timeOffset="177593.9339">8922 14943 1035 0,'4'2'484'16,"7"-2"-177"-16,8 4-150 16,10 1-38-16,11-4-45 15,6 1-32-15,3-3-34 16,-1-1 466-16</inkml:trace>
  <inkml:trace contextRef="#ctx0" brushRef="#br0" timeOffset="177970.4348">9726 14606 1136 0,'-5'-3'478'0,"-2"9"-296"15,4 8-42-15,3 29-65 16,3 14-30-16,7 19-15 16,0 7-9-16,-1-7-6 15,-2-5-2-15,-7-19-11 16,1-6-41-16,-6-17-125 16</inkml:trace>
  <inkml:trace contextRef="#ctx0" brushRef="#br0" timeOffset="178155.138">9781 14547 876 0,'12'-6'357'0,"17"-1"-205"15,8 6-121-15,7 1-21 0,11 10 52 16,1 7-108-16</inkml:trace>
  <inkml:trace contextRef="#ctx0" brushRef="#br0" timeOffset="178392.3109">9824 15136 800 0,'11'2'408'16,"10"5"-162"-16,14-3-95 15,9-2-44-15,3 1-74 16,-1-1 22-16,5-1-191 0</inkml:trace>
  <inkml:trace contextRef="#ctx0" brushRef="#br0" timeOffset="178574.4625">9762 14881 1122 0,'3'3'467'0,"4"-3"-205"16,8 3-127-16,23 0-53 16,7 2-4-16,18-1-54 15,8-2 13-15</inkml:trace>
  <inkml:trace contextRef="#ctx0" brushRef="#br0" timeOffset="179228.1437">10214 15022 855 0,'1'7'415'16,"5"14"-150"-16,-5 0-137 15,-1 8-21-15,0 7-53 16,-3-5-16-16,1-5-16 16,2-8-2-16,1-12-1 15,-1-12-1-15,5-18-12 16,2-9-8-16,8-6-10 15,4 1-2-15,3 14 4 16,-7 2 2-16,3 12 8 16,1 10 3-16,-10 8 19 15,7 6 7-15,-17 2 2 0,1 5-2 16,-5 0-13-16,1 5-1 16,4-4-2-16,2-11-23 15,9-11-28-15,-5-11-8 16,2-14-8-16,0 2 20 15,4-1 24-15,2 5 4 16,1 13 21-16,-2 1 15 16,-4 11 27-16,1 8 11 15,-5 4-12-15,-4 4-11 16,-1 1-25-16,1-3-12 0,5-4-132 16</inkml:trace>
  <inkml:trace contextRef="#ctx0" brushRef="#br0" timeOffset="179528.1228">10603 15116 682 0,'4'3'371'0,"13"5"-39"16,4-4-180-16,10-1-70 15,7-4-28-15,-3-10-32 16,-5-6-2-16,-5-2 4 15,-9 1 2-15,-11 1-3 16,-5 4-4-16,-13 1-7 0,-3 6-3 16,-15 0 1-1,0 6 5-15,-4 14 3 0,-1-3 2 16,15 11-7 0,6 5-5-16,15 0-8 0,6 6 0 15,12-2-2-15,3-7 2 16,12-6 0-16,-3-4-29 15,5-6-447-15</inkml:trace>
  <inkml:trace contextRef="#ctx0" brushRef="#br0" timeOffset="180079.0052">11029 14985 1090 0,'-16'5'428'0,"-21"-2"-296"16,4 10-56-16,13 6-39 15,1-5-16-15,16 15-9 16,3-2 3-16,5-2-2 16,12 7 0-16,3-16-1 15,6-1-1-15,5-14 2 16,1-7 3-16,4-12-14 15,2-7-20-15,-1-10-46 16,1-2-16-16,-8-9-10 16,-3 4 18-16,-9-13 41 0,-10-2 15 15,-1 0 47-15,-5 2 38 16,-3 15 56-16,-3 10 22 16,-4 17-9-16,1 8-34 15,3 16-59-15,2 8-22 16,2 15-16-16,-3 12-2 15,3 13 4-15,1 3-2 16,-1 2-2-16,4-5 0 16,2-9 1-16,4-4 1 15,0-13 3-15,2-7 2 0,-5-18 13 16,-1-8 2-16,1-12-2 16,3-5-2-16,7-5-13 15,0 1-6-15,0 2-4 16,-1 4-2-16,-7 8-7 15,-4-2-2-15,-2 18 2 16,-3 6 2-16,1 10 15 16,2 11 4-16,2-7 2 15,0-4 13-15,8-4-64 16</inkml:trace>
  <inkml:trace contextRef="#ctx0" brushRef="#br0" timeOffset="180702.1841">12133 14904 942 0,'-13'3'374'15,"2"6"-245"-15,5-1-46 0,23 1-3 16,17-1 2-16,17-1-3 15,19-1-7-15,22-2-27 16,11 2-22-16,7-1-16 16,-5-2 0-16,-9 0-32 15,-6-1-93-15</inkml:trace>
  <inkml:trace contextRef="#ctx0" brushRef="#br0" timeOffset="180936.1102">12295 15043 958 0,'-2'0'335'0,"10"2"-284"0,6-1-21 16,25 4-5-16,9 2-5 15,16 0-20-15,12 4 0 16,0 2 0-16,1-6 2 16,-7-6-75-16</inkml:trace>
  <inkml:trace contextRef="#ctx0" brushRef="#br0" timeOffset="181161.6255">12839 14881 660 0,'-7'-6'371'0,"-6"-2"-26"15,11 5-132-15,4 5-97 16,8 2-26-16,10 7-53 16,2 0-13-16,7 8 11 15,-2 2 3-15,-3 0 15 16,-7 3 14-16,-20-4 20 16,-8 1 4-16,-18 2-4 15,-8 1-10-15,5 8-37 16,-1-3-11-16,8-3-12 15,11-2 71-15</inkml:trace>
  <inkml:trace contextRef="#ctx0" brushRef="#br0" timeOffset="181938.9594">1639 16146 1055 0,'0'3'433'0,"-3"0"-233"16,18 5-129-16,12 0-16 15,28 2-16-15,18-2-9 16,26-1-22-16,6-2-3 16,7 1 26-16,-7-1-61 15</inkml:trace>
  <inkml:trace contextRef="#ctx0" brushRef="#br0" timeOffset="182202.2619">1733 16299 900 0,'7'-1'350'16,"6"-5"-193"-16,24 5-121 15,17 0-3-15,23 2 3 16,7 6-8-16,3 1-13 0,-4 4 3 16,-11-8-41-16,1 0-165 15</inkml:trace>
  <inkml:trace contextRef="#ctx0" brushRef="#br0" timeOffset="182438.5612">2223 16071 930 0,'6'3'332'0,"13"8"-270"15,1 6-45-15,17 5 8 16,7 7 19-16,5 5 40 16,1-7 14-16,-16-2 17 15,-13-3-8-15,-21-3-9 16,-1 6-4-16,-27 0-7 15,-4-2-8-15,-14 0-32 16,0-2-12-16,14-7 16 16,7-2-72-16</inkml:trace>
  <inkml:trace contextRef="#ctx0" brushRef="#br0" timeOffset="183874.9585">3100 16255 870 0,'5'-6'384'15,"5"-18"-182"-15,9 0-32 16,7-5-34-16,3 9-28 0,2 13-41 16,-5 11-16-16,-11 22-18 15,-4 4-2-15,-11 14 0 16,0 3 0-16,-2 0-7 15,-5-4-6-15,7-11-7 16,0-7-4-16,2-13-3 16,9-3-2-16,4-10-2 15,3-2-1-15,10-10-26 16,1-6-19-16,-2-4-19 16,-5-8-8-16,-2-5 26 15,-5 0 20-15,-3-2 25 16,2-1 7-16,-3 12 27 15,-8 5 27-15,-3 17 28 16,-2 9 8-16,-1 18-12 16,1 4-22-16,1 13-30 15,6 6-7-15,4-7-16 16,4-1-2-16,10-13-83 16,-2-9 40-16</inkml:trace>
  <inkml:trace contextRef="#ctx0" brushRef="#br0" timeOffset="184119.4698">3823 16247 1340 0,'3'0'499'0,"10"2"-371"16,14 0-51-16,20 0-29 15,5-1-13-15,2 2-24 16,3 1-4-16,-8 2-38 16,-1 0-74-16</inkml:trace>
  <inkml:trace contextRef="#ctx0" brushRef="#br0" timeOffset="184312.5563">3924 16410 746 0,'4'2'454'0,"9"2"57"0,4 1-258 15,12-5-113-15,8 4-15 16,7 1-70-16,1-4-17 16,1 1 6-16</inkml:trace>
  <inkml:trace contextRef="#ctx0" brushRef="#br0" timeOffset="184885.2625">4653 16291 923 0,'3'0'359'15,"4"12"-204"-15,2 19-66 0,14 31-28 16,2 15 6-16,9 25-23 16,-3 6-8-16,-12-3-8 15,-1-3 0 1,-8-28-7-16,2-18-1 0,1-27 17 16,2-18 9-16,-3-18 12 15,-1-14 1-15,7-15-22 16,0-11-10-16,-2-24-13 15,-1-11-1-15,-4-23 4 16,-7-11 1-16,-3-6-5 16,2-2-3-16,0 11-8 15,4 9-1-15,3 5 0 16,4 4 0-16,0 5 0 16,-3 3 0-16,-3 27-3 15,-4 12-15-15,-6 23-105 16,2 16-34-16</inkml:trace>
  <inkml:trace contextRef="#ctx0" brushRef="#br0" timeOffset="185490.0794">5060 15617 395 0,'-1'0'175'16,"0"-3"-59"-16,4 0-1 16,0 3 31-16,27 1-13 15,72 1-40-15,-19 1-24 16,20 0-38-16,13 0-14 15,24 10-10-15,-2 3-1 16,12 5-3-16,7 3 1 0,8-7 2 16,-2-7 16-16,29-13 10 15,-12-10 4-15,-14-8 3 16,3-1-13-16,-49 1-7 16,-20 6-55-16</inkml:trace>
  <inkml:trace contextRef="#ctx0" brushRef="#br0" timeOffset="185973.1333">7365 15665 744 0,'0'0'351'0,"-4"0"-133"15,-4 4-41-15,4 12-41 16,-4 3-19-16,2 14-3 16,2 9-6-16,4 8-28 15,3 3-11-15,5-4-45 16,4-7-8-16,-1-15-72 16</inkml:trace>
  <inkml:trace contextRef="#ctx0" brushRef="#br0" timeOffset="199261.1029">5366 16018 780 0,'-13'-14'353'16,"-6"-14"-166"-16,12 1-103 15,12-2-17-15,15-2-3 16,5 3 10-16,3 10 2 16,1 7-9-16,8 24-25 15,2 11-16-15,-8 14-4 16,-8 10 5-16,-22 5-2 16,-11 2 1-16,-13 9-1 15,-6-5-14-15,-10-10-20 0,-4-11-12 16,-4-27-23-16,-3-8 6 15,9-18 7-15,7-10 3 16,14-2 6-16,10 0 15 16,14 6 23-16,9 9 9 15,13 7 16-15,6 5-8 16,10 16-8-16,2 2-3 16,-2 5-7-16,-7 1 0 15,2-5-49-15,-3 0-132 0</inkml:trace>
  <inkml:trace contextRef="#ctx0" brushRef="#br0" timeOffset="199513.8544">5805 15881 898 0,'-2'1'478'0,"-6"6"-105"15,2 8-158-15,6 15-118 16,-1 4-29-16,6 21-30 0,0-1-10 16,2 6-13-16,-2-7 14 15,-1-14-124-15,2-7-102 16</inkml:trace>
  <inkml:trace contextRef="#ctx0" brushRef="#br0" timeOffset="199675.3489">5791 15876 724 0,'5'-7'435'0,"10"-3"-20"16,6 1-231-16,14 4-132 15,9 5-29-15,5 3-20 16,-5 3-24-16</inkml:trace>
  <inkml:trace contextRef="#ctx0" brushRef="#br0" timeOffset="199923.6969">5796 16267 891 0,'6'2'444'0,"10"3"-154"15,18 0-142-15,4 1-33 16,10-1-63-16,1 2-20 15,-2-5-15-15,2-1-61 16</inkml:trace>
  <inkml:trace contextRef="#ctx0" brushRef="#br0" timeOffset="200098.7308">5810 16111 1407 0,'12'-2'539'0,"23"-3"-406"15,8-1-49-15,15 3-38 16,5 3-23-16,-7 3-87 16</inkml:trace>
  <inkml:trace contextRef="#ctx0" brushRef="#br0" timeOffset="200760.3788">6172 16155 709 0,'1'5'370'0,"0"7"-81"15,2 6-112-15,-3 4-75 16,0-2-25-16,0-1-37 15,0-2-7-15,0-9-19 16,0-1-7-16,2-7-46 0,3-10-24 16,7-10-26-16,2-4-1 15,0-4 39-15,-1 3 21 16,0 11 24-16,1 8 10 16,0 14 25-16,-3 7 11 15,-4 10 16-15,-6-5-6 16,-5 2-19-16,-3-3-10 15,6-7-18-15,2-5-26 16,13-15-30-16,4-3-4 16,-2-11 2-16,3 1 26 0,-3 4 35 15,-5 1 16-15,7 14 26 16,-10 4 16-16,-3 14 8 16,-5 3-10-16,-3 6-22 15,4 1-31-15</inkml:trace>
  <inkml:trace contextRef="#ctx0" brushRef="#br0" timeOffset="201060.3445">6538 16237 621 0,'9'-3'285'0,"12"-6"-124"0,-1-2-45 16,-5-3-16-16,-6-1 1 15,-9 1-1-15,-3-1-4 16,-10 5-43-16,0 5-12 16,-6 4 1-16,0 6 5 15,-2 9 11-15,5 1-1 16,5 10-21-16,5-2-16 15,6 0-20-15,3-1-3 0,12-7-3 16,5-1 4-16,11-5-69 16,0-6-96-1</inkml:trace>
  <inkml:trace contextRef="#ctx0" brushRef="#br0" timeOffset="201632.875">6863 16162 781 0,'-8'-3'381'0,"-11"-4"-158"0,-3 2-48 15,-4 5-81-15,0 2-36 16,4 11-27-16,5 7-14 15,5 4-12-15,6 1-4 16,12-2-3-16,5-1-3 16,10-5-2-16,5-3 4 15,6-9 1-15,3-9-10 16,-5-13-21-16,3-7-27 16,-11-15-39-16,-4-6 9 0,0-5 25 15,-6-3 28 1,-2 6 60-16,-1 4 28 0,-9 13 48 15,0 8 28-15,-2 17 2 16,-1 7-25-16,3 15-50 16,-3 3-31-16,0 10-20 15,1 9-1-15,2 5-2 16,-1 3 0-16,8 0 0 16,0-9 2-16,-1-13 1 15,6-8 2-15,-5-10 5 16,-2-6 4-16,5-3 2 15,-2-6-2-15,3-9-5 16,1 1-5-16,1-3-4 16,1 0 0-16,-4 5 0 15,-2 6-3-15,-4 10-1 16,0 9 8-16,1 5 14 16,1 6 4-16,0-3 4 15,3-4-9-15,6-2-26 0,0-7 476 16</inkml:trace>
  <inkml:trace contextRef="#ctx0" brushRef="#br0" timeOffset="202219.4987">5227 16502 806 0,'18'0'307'16,"35"-3"-173"-16,22 2-112 0,30 1 4 15,34 2 8-15,27 6-5 16,8 1 9-16,21 7-5 16,-15-2 27-16,-51-4 11 31,-64-5-8-31,-1 1 2 0,185 7-28 0,-16-13-26 16</inkml:trace>
  <inkml:trace contextRef="#ctx0" brushRef="#br0" timeOffset="203044.8417">5983 16747 1034 0,'1'1'414'0,"7"4"-260"0,-2 10-51 16,4 12-20-16,-2 5-16 15,-5 5-16-15,0-3-8 16,-4-7-17-16,1 0-2 15,-2-17-14-15,5-4 0 16,1-18-10-16,3-8-3 0,6-7 1 16,0-5-4-16,7 2 4 15,0 0-1-15,1 10-3 16,2 9 8 0,-7 15 10-16,0 8 1 0,-2 11 9 15,-4 5-9-15,-4-1-2 16,-5 2-1-16,-3-7-1 15,-2-6-1-15,4-9-16 16,2-1-6-16,8-11-14 16,3-6-10-16,6-11 6 15,4-8 4-15,2-1 12 16,-4-2 10-16,2 14 29 16,-3 5 13-16,-4 17 38 15,-4 12 15-15,-8 15 7 16,1 4-6-16,-4 0-31 15,8 4-13-15,-2-13-29 16,4 0 12-16,4-12 90 0</inkml:trace>
  <inkml:trace contextRef="#ctx0" brushRef="#br0" timeOffset="204786.2841">7673 16478 378 0,'3'-6'239'0,"9"-10"22"16,3-7-70-16,5-4-21 15,5 0-3-15,2 8-32 16,0 8-27-16,-6 11-57 16,-6 9-13-16,-7 8-10 15,-1 5 6-15,1 2 5 16,0-5-9-16,10-8-6 16,-1-7 0-16,3-8 6 15,3-1 1-15,-7-5-2 16,-3 0-3-16,-6 3-12 15,-3 4-33-15,-2 5-157 16</inkml:trace>
  <inkml:trace contextRef="#ctx0" brushRef="#br0" timeOffset="204995.5284">7698 16626 1049 0,'3'0'419'16,"12"2"-264"-16,12-4-15 15,-14 0-13 1,1 2-29-16,56-8-44 0,9 3-18 0,4-1-10 16,-32 0-30-16</inkml:trace>
  <inkml:trace contextRef="#ctx0" brushRef="#br0" timeOffset="207891.0028">8470 16465 513 0,'-1'6'268'16,"-2"6"-45"-16,4-3-52 0,14-8-27 15,3-5-10-15,12-13-24 16,5-6-11-16,6-10-21 16,-2-5-13-16,-6-5-17 15,-5 1-9-15,-10 9-4 16,-5 0 9-16,-7 15 18 15,-5 6 7-15,-7 13-8 16,-3 10-15-16,-3 16-31 16,3 10-12-16,1 9-3 15,3 5 0-15,6 4 0 16,-1-4 2-16,3 1 1 16,0-4 1-16,2-4 0 15,2-3-1-15,0-13 21 16,-3-7-48-16,4-16-163 15</inkml:trace>
  <inkml:trace contextRef="#ctx0" brushRef="#br0" timeOffset="208388.5131">9145 16443 633 0,'-8'-1'333'0,"-14"4"-56"16,1 0-41-16,-7-6-29 16,4-4-29-16,7-16-73 15,3-4-31-15,15-10-56 16,7-1-11-16,17-5 8 15,5 5 11-15,6 14 16 16,4 7-3-16,-1 24-10 16,1 11-6-16,-13 21 15 15,-8 13 8-15,-23 11 1 16,-14 1 0-16,-14 5-26 16,-6-4-7-16,-1-12-49 15,2-4-19-15,6-28-36 16,0-14-6-16,7-20 37 15,3-7 11-15,10-8 20 16,8 2 1-16,8 5-1 16,6 3 12-16,8 10 32 15,5 11 13-15,-1 15 22 16,-12-9-3 0,2 2-14-16,33 30-6 0,4 8-15 0,-9-10-4 15,-18-24-30-15,-1-6-61 16</inkml:trace>
  <inkml:trace contextRef="#ctx0" brushRef="#br0" timeOffset="208513.2151">9455 16730 957 0,'-2'2'560'0,"-2"1"-15"15,2-3-327-15,2 0-137 16,0 0-77-16</inkml:trace>
  <inkml:trace contextRef="#ctx0" brushRef="#br0" timeOffset="208954.314">9890 16281 1105 0,'-13'-1'501'0,"-19"2"-229"15,1 11-65-15,-9 10-102 16,7 12-37-16,10 13-60 16,1-4-8-16,15 9-9 15,6-2-3-15,16-1-1 16,13 2 2-16,14-15 1 16,-3-9 4-16,1-20 9 15,-1-9 4-15,-14-19 15 16,1-2 9-16,-20-7 41 15,-8-3 17-15,-17 9 11 16,-11 1-3-16,-12 12-42 16,-3 10-20-16,-2 6-22 15,4 4-64-15</inkml:trace>
  <inkml:trace contextRef="#ctx0" brushRef="#br0" timeOffset="209595.9196">10433 16259 877 0,'5'-4'395'0,"8"3"-197"16,3 2-21-16,5 12-64 16,-3 10-23-16,-3 4-30 15,-2 2-8-15,-7-3-9 16,-5-11-9-16,1-2-9 16,1-8 0-16,1-10-5 15,4-6-4-15,4-13-5 0,4-4-9 16,5 2-3-16,1 3-3 15,-2 10-6-15,-2 9 1 16,-6 12 14 0,-1 7 6-16,-3 9 13 0,-7 0 2 15,4-2-12-15,-5 0-3 16,4-11-4-16,-2-4-3 16,2-10-13-16,2-10-7 15,9-8-5-15,-1 0 0 0,2-5 11 16,-4 0 5-16,-6 7 6 15,6 8 8-15,-3 15 13 16,5 15 5-16,-9 11 5 16,-2 1-5-16,4 0-13 15,-3-2 21-15,9-10-115 16,7-1-93-16</inkml:trace>
  <inkml:trace contextRef="#ctx0" brushRef="#br0" timeOffset="209835.9401">10385 16596 1002 0,'2'1'406'15,"11"2"-210"-15,17-2-101 16,35-1 4-16,18-1-5 16,9-8-33-16,-1 1-6 15,-12 0-102-15,-9 0-135 16</inkml:trace>
  <inkml:trace contextRef="#ctx0" brushRef="#br0" timeOffset="210328.7594">10857 16714 932 0,'-10'0'441'15,"-17"-3"-165"-15,-3 3-36 16,-9 2-62-16,1 3-41 16,6 2-67-16,0 0-29 15,20 3-44-15,8-2-8 0,15 6-2 16,13 1-1-16,12 4 8 16,2 6 3-16,1-1 2 15,-6 2 18-15,-12-1 27 16,-7-5 2-16,-15 3 48 15,-13-8-2-15,-15-7-6 16,-1-2 3-16,-8-14-44 16,-1-2-8-16,9-8-106 15,3-3 78-15</inkml:trace>
  <inkml:trace contextRef="#ctx0" brushRef="#br0" timeOffset="211107.4308">11307 16589 1587 0,'0'2'626'0,"-3"7"-444"16,2-1-30-16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23T10:45:14.250"/>
    </inkml:context>
    <inkml:brush xml:id="br0">
      <inkml:brushProperty name="width" value="0.05292" units="cm"/>
      <inkml:brushProperty name="height" value="0.05292" units="cm"/>
      <inkml:brushProperty name="color" value="#FF0000"/>
    </inkml:brush>
  </inkml:definitions>
  <inkml:trace contextRef="#ctx0" brushRef="#br0">7512 12355 620 0,'-5'0'414'0,"-5"0"-5"16,7 4-186-16,-2 0-58 16,7 6-57-16,2 3-24 0,3 8-29 15,0-1 3-15,-1 11-30 16,-3 3-6-16,-2 2-89 15,-1 5-131-15</inkml:trace>
  <inkml:trace contextRef="#ctx0" brushRef="#br0" timeOffset="395.892">7499 12814 603 0,'-4'4'329'0,"0"6"-55"15,2 6-108-15,2 7-82 16,0 4-28-16,3-1-37 15,-1 5-7-15,0 4-114 16,3-4-244-16</inkml:trace>
  <inkml:trace contextRef="#ctx0" brushRef="#br0" timeOffset="661.3634">7506 13102 885 0,'-3'2'398'0,"-4"4"-188"0,5 12-80 16,1 13-80-16,0 7-19 16,4 10-22-16,1-2-2 15,3-3-126-15</inkml:trace>
  <inkml:trace contextRef="#ctx0" brushRef="#br0" timeOffset="1353.4381">7199 13074 778 0,'-1'0'372'0,"1"4"-142"16,2 5-83-16,3 16-81 0,0 6-12 15,0 9-14-15,-4 6-10 16,-2 3-13-16,-1-1-5 16,-3-4-2-16,3-7-2 15,1-17-23-15,2-8-44 16,5-14-170-16</inkml:trace>
  <inkml:trace contextRef="#ctx0" brushRef="#br0" timeOffset="1650.7363">7209 13118 847 0,'-2'-1'443'16,"-2"0"-135"-16,8 1-132 15,-4 0-28-15,9-1-38 16,21-2-10-16,59-8-32 15,-35 7-23-15,0 9-25 16,-9 5-4-16,-7 3-36 0,-8 2-69 16</inkml:trace>
  <inkml:trace contextRef="#ctx0" brushRef="#br0" timeOffset="4634.1819">7530 13417 256 0,'0'-3'217'0,"-1"-1"62"16,-2 4-32-16,2 0-59 16,0 0-30-16,0 0-64 15,0 0-27-15,-1 0-38 16,1 0-12-16,0 0-12 15,-1 5-2-15,-2 3-3 16,2 1-1-16,-28 28-4 16,34-26 1-16,1-1 0 15,6 2 1-15,1-4 2 16,0 1 1-16,2-7 4 0,0-2 5 16,-3-9 29-16,-2-2 18 15,-4-1 33-15,-5-1 12 16,-3 3-1-16,-6-1-10 15,-2 3-22-15,-1 3-12 16,-4 2-22-16,1-3-10 16,-2 2-12-16,2-1-6 15,6 5-10-15,1 2-4 16,1 3-5-16,1 2-1 0,0 3 4 16,4 1 1-16,3 4 2 15,-1-6-1-15,6 1 0 16,1-3 1-16,2-5 1 15,8 2 3-15,2-4 3 16,-2 0 3-16,0-7 5 16,-4-1 2-16,-4-5 5 15,-3 3 1-15,-4 1 14 16,-1-1 5-16,-5 3 7 16,-4-3 0-16,-7 2-12 15,0-1-7-15,0 4-12 16,0 3-6-16,2 2-8 15,2 4-4-15,3 5-2 16,-2 0 0-16,5-1-1 16,1 2 1-16,4 3-1 15,2 0 1-15,2 2 3 16,-2-2 0-16,4-2 2 0,2-2 1 16,5-2 2-16,2-4 1 15,0-5 1-15,-3-1 1 16,3-9 2-16,-1 2 2 15,-1-2 2-15,-3-1 2 16,-4 1 4-16,-4 0 1 16,-5 2 2-16,-3-2 5 15,-4 2 2-15,-2-2-3 0,1 6-5 16,0 1-8-16,-1 5-8 16,0 2-4-16,-1 2-3 15,3 4-2-15,1 1-2 16,2 1 2-16,3 5 0 15,3-3 0-15,1 2 2 16,4 0 0-16,1-6 1 16,4 5 2-16,3-2 1 15,-1-5 1-15,2-3 2 16,1-3 0-16,1-1 2 16,0-4 2-16,-1-2 3 15,-2-1 1-15,-2-3 1 16,-2-1 0-16,0 3 0 15,-2-5 0-15,-5 3 2 16,-1 0 2-16,-7 1 4 16,-4 3 0-16,-6 4-2 15,-2-1-2-15,-1 3-5 0,2 2-3 16,-1 0-5-16,4 2 0 16,5 1-5-16,1 1-1 15,3 1-3-15,1 3-3 16,4-1-3-16,-1 1 1 15,7 0 4-15,1 2 4 16,3-3 6-16,0-4 1 0,-2-3 4 16,1-1 2-16,-4-3 5 15,2-2 1-15,-1 1-1 16,-4-1-1-16,2 5-5 16,1-1 0-16,-4 0 0 15,0 0-2-15,0 0 0 16,0-1-1-16,0 1-2 15,0 0 0-15,0 1-8 16,0 0-73-16</inkml:trace>
  <inkml:trace contextRef="#ctx0" brushRef="#br0" timeOffset="7343.0667">5391 13643 332 0,'0'-1'220'0,"0"1"-15"15,-1 5-48-15,1-5-81 16,0 0-23-16,1 25-8 16,8 33-7-16,9-23-6 15,0 0-7-15,13-5-12 16,5-8 8-16,8-19 15 15,9-7 8-15,7-18 7 16,4-9-3-16,16-6 11 16,-1 1-6-16,6 9-5 15,-5 9 9-15,-21 18-21 0,-12 7 2 16,-17 15-8-16,-7 2-12 16,-4 2-4-16,-1 1-2 15,8-12-40-15,5-3-85 16</inkml:trace>
  <inkml:trace contextRef="#ctx0" brushRef="#br0" timeOffset="7985.7019">6357 13924 515 0,'4'-5'299'15,"-2"-8"-55"-15,5-7-84 16,9-4-16-16,1-6-21 16,11 0-10-16,9 4-22 15,-1 4-19-15,9 9-41 16,-3 6-15-16,14 7-12 15,9 6-3-15,6 8-1 16,-3 3 0-16,-4 5 2 16,-8-1 1-16,-5-4 3 15,2-4 0-15,-5-5-6 16,1 0 32-16,1-5 17 16,-2-3 9-16,-3-3 20 15,-2-3-32-15,-13-10-11 16,1-1-7-16,-1-11-9 0,-5-4-52 15</inkml:trace>
  <inkml:trace contextRef="#ctx0" brushRef="#br0" timeOffset="47315.7">5609 14146 733 0,'2'-5'419'16,"1"-2"-89"-16,-6 8-126 15,-2 9-37-15,-9 15-73 16,0 5-27-16,-2 21-33 16,-4 4-13-16,2 0-11 15,3 2-1-15,6-17 0 16,5-2-2-16,4-22 2 15,1-6 3-15,3-13 10 0,4-8 2 16,3-15 1-16,1-9-2 16,3-17-8-16,0-11-3 15,2-3 0-15,-2 3-1 16,-3 14-7-16,-4 8 12 16,-6 22 16-16,0 8 7 15,-2 10 6-15,-1 6-15 16,1 5-22-16,0 6-9 0,8 17-8 15,4 8 1 1,7 17 1-16,8 5 3 0,2 4 4 16,-2-7 2-16,3-9 3 15,-7-10 1-15,-5-18-33 16,-7-5-52-16,-7-15-202 16</inkml:trace>
  <inkml:trace contextRef="#ctx0" brushRef="#br0" timeOffset="47467.1101">5525 14368 901 0,'-4'0'433'0,"6"1"-148"16,9 3-118-16,24-3-100 16,13 4-21-16,17 0-49 15,3 0-140-15</inkml:trace>
  <inkml:trace contextRef="#ctx0" brushRef="#br0" timeOffset="47815.966">6113 14320 775 0,'-6'-6'423'0,"-9"-7"-79"15,-1 3-55-15,-11 4-88 16,-1 5-43-16,-1 14-69 15,0 3-34-15,4 16-42 16,12 5-12-16,9 6-12 16,7 0 3-16,24-7 3 15,2-5 4-15,15-10 1 16,8-7 10-16,-2-7-145 16,-1-6-148-16</inkml:trace>
  <inkml:trace contextRef="#ctx0" brushRef="#br0" timeOffset="48197.8252">6416 14368 615 0,'0'-3'362'16,"2"-5"-61"-16,-4-3-83 16,-3 1-22-16,-3-2-21 15,-7 0-9-15,-4 4-27 16,-7 3-26-16,-4 7-53 16,0 9-27-16,6 12-41 15,4 6-8-15,15 9-3 16,7 2 5-16,20-2 9 15,10-6 2-15,8-12 5 16,0-6 2-16,-7-14 4 16,-6-4 1-16,-9-11 10 15,-6-3 4-15,-6-8 6 16,-2-3-12-16,-7-4-123 0,0 2-119 16</inkml:trace>
  <inkml:trace contextRef="#ctx0" brushRef="#br0" timeOffset="48624.326">6787 14277 1020 0,'-12'-4'450'0,"-18"-2"-241"15,0 6-79-15,1 8-95 16,5 9-31-16,7 7-23 16,9 6-7-16,13 5-4 15,9 1 3-15,14 3 10 16,1-7 9-16,3-2 33 0,-5-3 24 16,-9-8 67-16,-10 1 31 15,-12-6 25-15,-8-5-7 16,-16-7-51-16,0-4-28 15,-4-6-97-15,2-1-84 16</inkml:trace>
  <inkml:trace contextRef="#ctx0" brushRef="#br0" timeOffset="49108.8252">7102 14104 1083 0,'-17'11'442'0,"-25"20"-292"15,6 6-42-15,8 20-70 16,5 12-23-16,17 9-19 16,7 0-1-16,20-13 5 15,8-14-2-15,17-21-98 16,4-10-96-16</inkml:trace>
  <inkml:trace contextRef="#ctx0" brushRef="#br0" timeOffset="49538.1032">7357 14300 886 0,'-5'-6'424'16,"-8"-6"-156"-16,-6 4-35 16,-13 4-76-16,-5 5-34 15,-7 11-65-15,5 6-27 16,11 10-37-16,4 5-12 16,17 8-6-16,7 0 5 15,15-2 12-15,13-5 6 16,12-12 4-16,7-6 3 15,2-11 1-15,-10-5 2 16,-12-10-5-16,-3 1-10 0,-18-8-10 16,-1-2-1-16,-14 1 4 15,-10-3 10-15,-7 7 16 16,-3 6 2-16,1 12 3 16,3 8-4-16,9 13-8 15,8 7-3-15,14 5-3 16,4 3 0-16,10 6 0 15,1 0 2-15,-6-2 5 16,2-1 1-16,-7-11 3 16,-1-8 0-16,0-12-31 15,-3-10-88-15</inkml:trace>
  <inkml:trace contextRef="#ctx0" brushRef="#br0" timeOffset="49789.2468">7435 14188 1106 0,'8'4'442'0,"16"12"-288"0,4 9-60 15,9 23-15-15,-5 12 4 16,-16 9 2-16,-11 2-7 15,-18-6-2-15,-7-8-13 16,-9-8-7-16,1-7-1 16,10-12-13-16,2-8-19 0,14-17-116 15</inkml:trace>
  <inkml:trace contextRef="#ctx0" brushRef="#br0" timeOffset="50429.496">8118 10867 1059 0,'5'6'444'16,"5"4"-252"-16,-1 30-90 15,-2 15-10-15,-7 22-21 16,-2 12-6-16,-8 7-27 0,5 0-12 15,3-12-14-15,6-11-2 16,12-23-1-16,2-9 1 16,9-18 2-16,1-6 3 15,3-15-1-15,-1-6-2 16,-7-11-177-16</inkml:trace>
  <inkml:trace contextRef="#ctx0" brushRef="#br0" timeOffset="50596.7982">7974 11288 1149 0,'8'3'466'0,"17"1"-306"16,10 0-50-16,13 1-47 16,12-1-29-16,7 1-35 15,-1 0-89-15</inkml:trace>
  <inkml:trace contextRef="#ctx0" brushRef="#br0" timeOffset="50774.5676">8311 11264 987 0,'4'1'433'0,"10"2"-173"0,10 1-149 15,19-1-40-15,3 1-20 16,4-3-28-16,-2 0-7 16,-14-1-244-16</inkml:trace>
  <inkml:trace contextRef="#ctx0" brushRef="#br0" timeOffset="50941.0428">8359 11454 736 0,'19'7'416'16,"12"2"-68"-16,17-3-184 15,2-6-46-15,-1-2-59 16,0 1-63-16</inkml:trace>
  <inkml:trace contextRef="#ctx0" brushRef="#br0" timeOffset="51246.8336">8801 11140 1222 0,'-22'1'537'0,"-13"4"-287"15,-3 10-145-15,0 5-48 16,11 15-60-16,9 9-10 15,19 11-2-15,11 3 4 16,24-5 9-16,7-7 2 16,10-19 8-16,0-12 7 15,-3-23 38-15,-3-11 32 16,-14-17 42-16,-4-4 13 16,-21-13 21-16,-10-1-17 0,-24 1-31 15,-8 3-16-15,-4 17-61 16,2 5-11-16,15 19-140 15,2 5-669-15</inkml:trace>
  <inkml:trace contextRef="#ctx0" brushRef="#br0" timeOffset="104354.2209">13185 14186 1033 0,'-6'7'437'16,"-5"13"-252"-16,-2 4-60 16,2 10-70-16,3 3-24 15,5-3-26-15,5-3-17 16,7-10-252-16</inkml:trace>
  <inkml:trace contextRef="#ctx0" brushRef="#br0" timeOffset="104533.8177">13287 14203 1118 0,'-6'8'529'15,"-4"6"-213"-15,5 15-169 16,1 2-44-16,5 11-61 16,2-3 4-16,5-9-199 15</inkml:trace>
  <inkml:trace contextRef="#ctx0" brushRef="#br0" timeOffset="105201.0425">12707 14591 607 0,'-7'9'332'0,"-7"17"-70"0,-5 7-111 15,-2 16-68-15,-1 4-26 16,-2 4-23-16,7-4-2 15,10-13-23-15,1-8-2 16,6-19 5-16,6-9 7 16,3-15 11-16,0-12 10 15,4-21 8-15,-5-9-2 16,1-15-4-16,3-3-10 16,2 12-16-16,1 5-7 0,-2 18-8 15,-6 13 4 1,-3 15 14-16,-1 16 13 0,-2 19 11 15,2 7 3-15,5 18-7 16,2 3-9-16,10 9-10 16,7-1-5-16,5-9 0 15,-2-7 0-15,-5-16 6 16,-3-8 4-16,-8-14-62 16,-6-3-47-16,-9-10-241 15</inkml:trace>
  <inkml:trace contextRef="#ctx0" brushRef="#br0" timeOffset="105334.7931">12624 14840 682 0,'1'-1'427'0,"5"-2"-19"16,18-5-216-16,10 0-70 16,15-3-66-16,3 0-23 15</inkml:trace>
  <inkml:trace contextRef="#ctx0" brushRef="#br0" timeOffset="105681.4809">13182 14791 691 0,'-3'-7'396'0,"-4"-8"-50"16,-4-1-63-16,-2 2-73 15,-7 2-28-15,-6 7-46 16,-4 5-26-16,-2 12-58 15,5 3-24-15,3 12-39 16,7 7-10-16,15 5-3 16,8 4 1-16,19-7 11 15,8-3 5-15,10-15-18 16,5-7-62-16,2-14-304 16</inkml:trace>
  <inkml:trace contextRef="#ctx0" brushRef="#br0" timeOffset="106012.1285">13411 14784 883 0,'-9'-2'434'0,"-9"-6"-151"15,-3 1-50-15,-4 5-103 16,3 2-39-16,5 11-61 16,1 7-24-16,5 9-19 15,5 6-5-15,9 0-1 16,9-2 2-16,13-10 8 16,2-6 6-16,6-15 10 15,-3-5 7-15,-9-10 40 16,-6-2 7-16,-10-1 4 15,-5-2-1-15,-3 1-62 16,-3 2-88-16</inkml:trace>
  <inkml:trace contextRef="#ctx0" brushRef="#br0" timeOffset="106409.6294">13732 14765 638 0,'-7'-5'375'0,"-4"-4"-34"16,-4 1-67-16,-3 3-103 15,0 4-46-15,2 7-81 16,-1 4-28-16,6 6-30 16,8 5-7-16,7 5 0 15,14 0 2-15,2 2 9 16,5 2 5-16,-5-5 6 15,-6 0-3-15,-10-3 61 0,-7-8 18 16,-11-5 18-16,-4-5 12 16,-11-10-43-16,-4-5-81 15</inkml:trace>
  <inkml:trace contextRef="#ctx0" brushRef="#br0" timeOffset="106972.9616">14144 14428 591 0,'-20'17'321'16,"-12"11"-64"-16,-9 22-137 15,-1 10-20-15,12 20-35 16,10 13-3-16,25-1 2 16,17-6 1-16,22-18-8 15,7-14-6-15,3-20-43 0,-6-13-94 16</inkml:trace>
  <inkml:trace contextRef="#ctx0" brushRef="#br0" timeOffset="108021.8846">14288 14767 423 0,'-5'-1'298'16,"-5"0"37"-16,-3 3-59 16,3 11-78-16,-4 5-42 0,8 9-68 15,4 3-25-15,6 3-35 16,13-3-9-16,8-5-10 15,6-8 3-15,9-14 29 16,4-5 11-16,-5-19 29 16,0-3 23-16,-15-14-6 15,-8-3 1-15,-17-4-12 16,-13-3-15-16,-22 3-11 16,-9 2-7-16,-9 11-22 15,0 7-14-15,9 16-19 16,8 6-9-16,17 14-14 15,10 5-4-15,18 6-3 16,15 1 3-16,24-3-36 16,11 0-81-16</inkml:trace>
  <inkml:trace contextRef="#ctx0" brushRef="#br0" timeOffset="108455.8552">14581 14495 938 0,'8'1'443'0,"16"11"-154"16,4 4-92-16,9 24-73 16,-5 16-16-16,-14 25-33 15,-6 12-15-15,-17-3-9 16,-4-12-11-16,-3-28-5 16,-3-15 4-16,2-23-61 0,-2-10-73 15</inkml:trace>
  <inkml:trace contextRef="#ctx0" brushRef="#br0" timeOffset="205402.9149">14787 11076 705 0,'-3'4'315'0,"-8"8"-158"0,3 5-39 16,-2 4-61-16,-1 0-20 15,2-1-22-15,-1-4-6 16,5-3-2-16,4 0 0 16,3-7 5-16,2-5 1 15,-3-7 18-15,-1 5 19 0,0 0 32 16,3-15 19-16,14-32 11 16,-11 31-10-16,4 2-23 15,-3 1-12-15,1 1-21 16,-4 1-5-16,0 4-2 15,-2 2-4-15,-5 9-17 16,-2 4-9-16,-5 7-6 16,-3 2-72-16</inkml:trace>
  <inkml:trace contextRef="#ctx0" brushRef="#br0" timeOffset="221957.7167">14978 14758 830 0,'2'-1'424'0,"1"0"-145"16,4 2-49-16,-7-1-91 16,24 2-36-16,44 5-33 15,-29-4-27-15,-3 0-29 16,-4-1 4-16,3-1-118 16,1-2-128-16</inkml:trace>
  <inkml:trace contextRef="#ctx0" brushRef="#br0" timeOffset="222151.94">15051 14877 894 0,'0'7'432'16,"1"2"-149"-16,16 0-119 15,11-1-36-15,10-4-38 0,7-1-16 16,0 0-44-16,-2 0-45 16</inkml:trace>
  <inkml:trace contextRef="#ctx0" brushRef="#br0" timeOffset="222672.588">15631 14835 1598 0,'-8'34'-3'15,"3"-8"4"-15,-6 27 1 16,1-8 2-16,8-16 0 0,0-12 2 15,3-17 27-15,5-7 29 16,-2-23 42-16,3-8 22 16,4-19-7-16,-3-3-22 15,3-5-39-15,1 3-24 16,5 13-29-16,-2 9-5 16,1 19 5-16,-3 11-1 15,-6 15 7-15,-5 4 0 16,-2 18-9-16,4 11 1 0,3 14-1 15,5 11 0-15,9 3-1 16,5-1 0-16,3-7 1 16,0-13-26-16,-7-17-92 15,-5-6-61-15,-9-12-233 16</inkml:trace>
  <inkml:trace contextRef="#ctx0" brushRef="#br0" timeOffset="222827.4813">15653 14836 907 0,'-1'0'517'15,"1"0"-66"-15,8 0-285 16,18 6-59-16,11-1-73 16,2 4-14-16,6 2-172 0</inkml:trace>
  <inkml:trace contextRef="#ctx0" brushRef="#br0" timeOffset="223171.7492">16164 14870 576 0,'-3'-7'370'0,"-6"-11"8"16,-3-2-99-16,1 2-91 16,-7 2-39-16,1 13-68 15,4 6-27-15,-15 15-40 16,5 7-15-16,1 12-13 15,2 3-2-15,17 7 1 16,9-2 2-16,10-12 5 16,8-3 4-16,8-16 6 15,-1-5 26-15,10-7-204 16</inkml:trace>
  <inkml:trace contextRef="#ctx0" brushRef="#br0" timeOffset="223510.7482">16441 14919 744 0,'-7'-4'427'16,"-8"-4"-86"-16,1 2-151 15,-3 1-53-15,-2 8-72 16,-1 2-21-16,-1 10-28 16,0 3-4-16,2 3-10 15,3 1-4-15,11 1-7 16,5-1-1-16,12-6 5 16,5 2 5-16,8-4 19 15,2-5 5-15,1-2 8 16,-3-5 0-16,-4-7-5 15,-2 1 0-15,-5-11-6 16,1-7-56-16,-3-10-245 16</inkml:trace>
  <inkml:trace contextRef="#ctx0" brushRef="#br0" timeOffset="223948.6198">16716 14894 854 0,'-8'-2'417'0,"-8"-2"-164"16,-2 4-74-16,8 6-112 15,1 2-36-15,9 8-36 16,1-2-8-16,8 8-2 15,3-4 1-15,5 2 7 16,1 2 4-16,-4 1 34 16,-6 2 18-16,-10 2 40 15,-7-2 14-15,-10-2-13 0,0-4-9 16,-2-12-25-16,-3-11-65 16</inkml:trace>
  <inkml:trace contextRef="#ctx0" brushRef="#br0" timeOffset="224479.4468">17005 14465 868 0,'-4'5'383'0,"-16"10"-206"16,3 11-36-16,-3 24-62 15,-3 12-21-15,5 23-18 16,3 10-16-16,5 3-12 16,8-4-4-16,8-13 0 15,8-9 0-15,8-14-54 16,4-7-79-16</inkml:trace>
  <inkml:trace contextRef="#ctx0" brushRef="#br0" timeOffset="225032.914">17141 14887 694 0,'-6'-6'370'16,"3"0"-108"-16,-4 6-76 15,-2 18-110-15,7 11-40 0,-1 10-37 16,1 0-2-16,4 2-2 16,1-5 2-16,3-10 1 15,7-1 2-15,4-14 5 16,2-1 2-16,0-13 8 16,0-8 5-16,-1-13 6 15,-3-5 2-15,-4-3-2 16,-4-4-2-16,-9 0 9 15,-2 5 4-15,-4 9 3 16,-1 11-6-16,-3 21-25 16,1 6-10-16,1 12-13 15,6 4 2-15,5-3 3 16,8 1 1-16,11-8 3 16,3-2 1-16,9-10 8 15,0-5 21-15,1-6 25 16,-5-7 12-16,-6-4 15 15,-1-6-15-15,-8-3-16 16,-4 1-10-16,-9-2-4 0,-4 5-46 16,-8-1-172-16,-1 1-252 15</inkml:trace>
  <inkml:trace contextRef="#ctx0" brushRef="#br0" timeOffset="225301.8931">17458 14646 1011 0,'4'-1'407'0,"1"0"-272"15,4 3-40-15,4 12-41 16,-3 5-8-16,-1 11 9 16,-3 2-8-16,-6 9-12 15,0 9-4-15,-3 0-18 16,1 6-2-16,0-9-3 15,0-6-2-15,6-4-1 16,5-5-2-16,5-12 1 16,2-2 1-16,0-10 4 15,-2-4 18-15,6-4-116 16,-6-7-185-16</inkml:trace>
  <inkml:trace contextRef="#ctx0" brushRef="#br0" timeOffset="225473.7139">17466 14877 1283 0,'7'0'509'16,"13"-4"-344"-16,6 1-79 16,11 0-57-16,0 2-11 0,1 2-94 15,-4 3-194-15</inkml:trace>
  <inkml:trace contextRef="#ctx0" brushRef="#br0" timeOffset="225718.3158">17850 14784 1093 0,'-1'0'505'16,"-1"-2"-235"-16,1 15-145 16,-1 9-50-16,2 17-48 15,0 9-4-15,0 6-10 16,4 2-3-16,-2-12-2 16,1-5 2-16,2-13-41 15,0-4-51-15,2-13-203 0</inkml:trace>
  <inkml:trace contextRef="#ctx0" brushRef="#br0" timeOffset="225875.4643">17758 15003 1100 0,'6'3'439'15,"13"-3"-295"-15,10-5-50 0,13-1-67 16,5-1-8-16,-6 7 25 15,0 7-120-15</inkml:trace>
  <inkml:trace contextRef="#ctx0" brushRef="#br0" timeOffset="226835.3043">18309 14922 619 0,'-1'-6'353'16,"-4"-8"-18"-16,-2-2-88 0,-4 1-53 15,-4-2-24-15,-6 5-57 16,-1 4-35-16,-2 9-53 16,0 11-20-16,0 12-23 15,3 6-5-15,12 11-2 16,5 3 3-16,12-5 6 15,8 1 5-15,7-15 7 16,4-7 4-16,7-7 3 16,1-8 4-16,0-9 5 15,-3-3 3-15,-9-6 2 16,-6-3 0-16,-14-3-1 16,-3 0-4-16,-13 2-4 15,-8 5-5-15,-2 14-7 16,-2 2-4-16,5 15-1 15,2 4 1-15,5 9 5 16,5 5 2-16,6 3 2 16,4 4 8-16,5 5 13 0,-1-1 8 15,-1 0 8-15,1 0 1 16,-5-10-8-16,2-3-3 16,-2-16-25-16,1-7-49 15,3-14-533-15</inkml:trace>
  <inkml:trace contextRef="#ctx0" brushRef="#br0" timeOffset="227209.7224">18469 14595 877 0,'13'11'391'15,"10"5"-187"-15,5 18-120 16,1 10-15-16,-11 17-15 0,-8 14 4 16,-12 9 32-16,-11 6 11 15,-5-9 23-15,-1-9 3 16,4-16-18-16,3-11-11 16,3-14-45-16,6-9-12 15,-1-16-531-15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39:22.740"/>
    </inkml:context>
    <inkml:brush xml:id="br0">
      <inkml:brushProperty name="width" value="0.05292" units="cm"/>
      <inkml:brushProperty name="height" value="0.05292" units="cm"/>
    </inkml:brush>
  </inkml:definitions>
  <inkml:trace contextRef="#ctx0" brushRef="#br0">3933 16707 575 0</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11-23T10:50:48.020"/>
    </inkml:context>
    <inkml:brush xml:id="br0">
      <inkml:brushProperty name="width" value="0.05292" units="cm"/>
      <inkml:brushProperty name="height" value="0.05292" units="cm"/>
      <inkml:brushProperty name="color" value="#FF0000"/>
    </inkml:brush>
  </inkml:definitions>
  <inkml:trace contextRef="#ctx0" brushRef="#br0">6762 8851 102 0,'-6'1'148'0,"-4"1"46"0,-5 0 44 16,0-2 10-16,1-1-30 15,1-1-28-15,4-2-37 16,-5 2-23-16,14 2-45 15,3 0-10-15,17 8-36 16,17-2-8-16,21 4 0 16,12-2 6-16,33-5 24 15,15-1 5-15,6-2 5 16,-4 3-14-16,-23 1-26 16,-20-1-4-16,-24 2-3 15,-13-3 2-15,-13-2-1 16,-3 0-2-16,-4 0-4 15,-1-5-3-15,-5-5 5 16,-3-2 20-16,-8-5-127 16,-4 3-126-16</inkml:trace>
  <inkml:trace contextRef="#ctx0" brushRef="#br0" timeOffset="48071.0683">3339 15442 868 0,'-3'3'385'0,"0"3"-210"0,11 3-38 16,36 7-41-16,14 5-17 15,24 19-6-15,14 11-8 16,9 9-31-16,1 1-10 16,-2-10-4-16,-5-13 2 15,-10-22-110-15,0-8-100 0</inkml:trace>
  <inkml:trace contextRef="#ctx0" brushRef="#br0" timeOffset="48534.8439">4178 15651 1032 0,'-3'4'441'16,"-2"4"-259"-16,5 7-62 16,15 6-71-16,4 1-16 15,15-4-4-15,4-4-1 16,4-8 3-16,-4-3-4 15,-10 2 24-15,-9 0 14 0,-13 13 32 16,-5 5 8-16,-18 6-17 16,-6 5-15-16,-11 1-30 15,-1-5-12-15,8-13-64 16,5-12-101-16</inkml:trace>
  <inkml:trace contextRef="#ctx0" brushRef="#br0" timeOffset="49245.6712">2633 14829 722 0,'-5'8'363'16,"-3"4"-120"-16,0 11-121 15,-2 6-34-15,3 7-50 16,2 3-18-16,1-5-14 16,4-4-2-16,5-11-4 15,1-10 5-15,1-14 11 0,-4-6 6 16,0-12 22-16,1-6 8 15,-3-2-1-15,5-4-4 16,-4 3-23-16,0 0-12 16,5 4-12-16,1 3-2 15,2 7 15-15,-2 6 4 16,-4 14 18-16,0 8 8 16,-1 12-4-16,3 6 3 0,6 7-16 15,1 0-9-15,10 2-9 16,3 2-4-16,1-6 2 15,3-5 3-15,-3-6-64 16,-5-7-69-16,-8-8-251 16</inkml:trace>
  <inkml:trace contextRef="#ctx0" brushRef="#br0" timeOffset="49416.5905">2612 14953 728 0,'-3'-3'456'16,"1"1"6"-16,13-4-307 16,13 6-54-16,19 0-65 15,8 3-14-15,6-1-36 16,-4-1-114-16</inkml:trace>
  <inkml:trace contextRef="#ctx0" brushRef="#br0" timeOffset="49647.8016">2511 15249 863 0,'0'1'429'0,"0"4"-112"0,12-6-168 15,7-1-28-15,17-2-24 16,10-4-18-16,14 2-34 16,7 0-10-16,-2 5-35 15,-3 3-69-15</inkml:trace>
  <inkml:trace contextRef="#ctx0" brushRef="#br0" timeOffset="50066.4">2647 15486 791 0,'-2'-1'409'15,"2"-7"-95"-15,3 1-133 16,14-4-95-16,6-2-13 16,9 7-20-16,8 1-13 15,1 7-13-15,-2 4-6 0,-14 11 1 16,-10 7 5-16,-15 10 9 16,-9 5 2-16,-13 2-3 15,-4-1 1-15,-7-14 2 16,1-8 2-16,-1-21-5 15,5-7-10-15,7-7 2 16,8 3 0-16,17 5-7 16,3 5 4-16,17 7-12 15,6 4-4-15,13 7 12 16,4 2 8-16,-1 4 7 16,-2-1 0-16,-11-5 37 15,-4-2-63-15</inkml:trace>
  <inkml:trace contextRef="#ctx0" brushRef="#br0" timeOffset="90903.4383">10691 15759 373 0,'1'-2'190'0,"-1"0"-54"16,0 0-25-16,0 1-25 16,0-1 7-16,0 1 29 0,0 0 10 15,-1 0 18-15,0 0-5 16,0 0-28-16,-1 0-14 16,1-1-23-16,0 1-12 15,0 1-19-15,-12 3-8 16,-28 12-16-16,30-10-6 15,1 5-5-15,3-2-2 16,3 3-3-16,1 0-2 16,9-1-6-16,4 1-1 15,8 0 0-15,2-3 0 16,3-5 2-16,0-3 2 0,-2-4 6 16,1-6 6-16,-9-3 42 15,-7-6 13-15,-8-2 45 16,-4 1 16-16,-13 2-14 15,-2 2-8-15,-3 8-47 16,-4 4-23-16,5 4-31 16,3 2-9-16,7 3-7 15,1 0-7-15,8 3-9 16,3 2 0-16,2-1 0 16,3 1 2-16,2 2 9 15,5-1 8-15,2 2 7 16,2-3 4-16,2-3 4 15,-2-2-3-15,-5-4 0 16,3-2 2-16,-4-10 6 0,-1-2 2 16,-4-4 3-16,-4 6 1 15,-2 4-39-15,-8 2-37 16</inkml:trace>
  <inkml:trace contextRef="#ctx0" brushRef="#br0" timeOffset="91759.2256">10010 15552 621 0,'-3'3'321'0,"-1"5"-70"16,-2-2-112-16,0 6-78 16,-1 6-23-16,1 8-32 15,1 1-2-15,-2 2 0 16,1-2 2-16,1-10 1 16,2-4 1-16,1-10 6 15,0-4 1-15,2-13 5 16,2-3 3-16,2-5 12 15,1-7 6-15,4 0 0 0,0 3-2 16,5-4-14-16,-1 3-5 16,-1 6 16-16,0-1 6 15,-5 10 4-15,1 4 5 16,-6 6-18-16,1 3 1 16,-3 7-4-16,-2 7-5 15,7 8-7-15,1 1-9 16,9 5-6-16,4 1-3 0,4-3 1 15,5-3 0-15,-4-6 5 16,-4-3-26-16,-6-4-89 16,-6-6-82-16</inkml:trace>
  <inkml:trace contextRef="#ctx0" brushRef="#br0" timeOffset="91920.0998">9971 15617 1119 0,'4'-4'460'0,"7"4"-273"16,8 1-60-16,14 2-63 15,7 6-14-15,1-3 11 16,2 1-86-16</inkml:trace>
  <inkml:trace contextRef="#ctx0" brushRef="#br0" timeOffset="92145.8279">9882 15770 1010 0,'1'2'459'0,"3"0"-206"0,14 0-113 15,4 0-23-15,18-1-42 16,5 0-23-16,8-1-22 16,0 0-5-16,-2-1-67 15,-8 1-95-15</inkml:trace>
  <inkml:trace contextRef="#ctx0" brushRef="#br0" timeOffset="92611.3109">9967 15938 723 0,'3'-5'341'16,"7"-7"-124"-16,5-2-50 15,6-1-32-15,3 0-14 0,1 3-28 16,-3 4-4-16,-4 4-32 16,-3 6-11-16,-3 9-14 15,-5 4-4-15,-7 7-7 16,0-3-2-16,-8 2-2 15,-3 1-3-15,-4 1-1 16,-4 0 0-16,0-2-2 16,-4-11-1-16,2-6-1 15,4-7-1-15,4-5-2 16,5 1 5-16,8-1 6 16,8 5 3-16,9 2 0 15,6-1-6-15,8 2-9 16,2 7-1-16,3 1 0 15,-2 10 4-15,-7-7 3 16,-6-1-34-16</inkml:trace>
  <inkml:trace contextRef="#ctx0" brushRef="#br0" timeOffset="152135.6162">13718 8890 520 0,'0'-6'356'16,"-3"-6"-22"-16,2 4-90 16,1 4-27-16,-5 0-57 15,5 4-21-15,0 0-40 16,-1 0-23-16,1 13-32 15,0 44-11-15,-1-15-19 16,3 7-6-16,0 12-88 16,3 4-126-16</inkml:trace>
  <inkml:trace contextRef="#ctx0" brushRef="#br0" timeOffset="152510.5989">13683 9447 1102 0,'0'-6'473'0,"-2"-3"-248"16,5 3-60-16,-1 12-87 15,0 3-28-15,-2 12-44 16,0 5-6-16,0 14 0 0,0 8-15 16,6 12-276-16</inkml:trace>
  <inkml:trace contextRef="#ctx0" brushRef="#br0" timeOffset="152896.1561">13695 9930 831 0,'-2'-1'468'0,"-2"4"-86"0,3 12-152 16,0 18-134-16,1 17-42 16,1 24-35-16,0 6 35 15</inkml:trace>
  <inkml:trace contextRef="#ctx0" brushRef="#br0" timeOffset="155827.0986">12653 8650 443 0,'0'-1'281'0,"0"-3"-4"16,4 1-33-16,-4 2-61 16,0 0-18-16,2-1-22 15,12 1-11-15,21-1-25 16,-30 2-12-16,-5 0-36 15,0 1-18-15,0-1-21 16,0 0-6-16,30 4 0 16,58 5 3-16,17-2-1 15,6-1 0-15,8 0-2 16,1 4 1-16,-45-3 3 16,-17 3 0-16,-37-4 0 15,-14-2 2-15,-12 0 7 16,-5-2-73-16</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57:56.779"/>
    </inkml:context>
    <inkml:brush xml:id="br0">
      <inkml:brushProperty name="width" value="0.05292" units="cm"/>
      <inkml:brushProperty name="height" value="0.05292" units="cm"/>
    </inkml:brush>
  </inkml:definitions>
  <inkml:trace contextRef="#ctx0" brushRef="#br0">12617 8644 219 0,'-3'-2'2'0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23F949-2ACA-481C-87AE-89754124B8CC}" type="datetimeFigureOut">
              <a:rPr lang="el-GR" smtClean="0"/>
              <a:t>23/11/2021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a:t>
            </a:fld>
            <a:endParaRPr lang="el-GR"/>
          </a:p>
        </p:txBody>
      </p:sp>
    </p:spTree>
    <p:extLst>
      <p:ext uri="{BB962C8B-B14F-4D97-AF65-F5344CB8AC3E}">
        <p14:creationId xmlns:p14="http://schemas.microsoft.com/office/powerpoint/2010/main" val="302805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12</a:t>
            </a:fld>
            <a:endParaRPr lang="el-GR"/>
          </a:p>
        </p:txBody>
      </p:sp>
    </p:spTree>
    <p:extLst>
      <p:ext uri="{BB962C8B-B14F-4D97-AF65-F5344CB8AC3E}">
        <p14:creationId xmlns:p14="http://schemas.microsoft.com/office/powerpoint/2010/main" val="421860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13</a:t>
            </a:fld>
            <a:endParaRPr lang="el-GR"/>
          </a:p>
        </p:txBody>
      </p:sp>
    </p:spTree>
    <p:extLst>
      <p:ext uri="{BB962C8B-B14F-4D97-AF65-F5344CB8AC3E}">
        <p14:creationId xmlns:p14="http://schemas.microsoft.com/office/powerpoint/2010/main" val="416904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14</a:t>
            </a:fld>
            <a:endParaRPr lang="el-GR"/>
          </a:p>
        </p:txBody>
      </p:sp>
    </p:spTree>
    <p:extLst>
      <p:ext uri="{BB962C8B-B14F-4D97-AF65-F5344CB8AC3E}">
        <p14:creationId xmlns:p14="http://schemas.microsoft.com/office/powerpoint/2010/main" val="114276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15</a:t>
            </a:fld>
            <a:endParaRPr lang="el-GR"/>
          </a:p>
        </p:txBody>
      </p:sp>
    </p:spTree>
    <p:extLst>
      <p:ext uri="{BB962C8B-B14F-4D97-AF65-F5344CB8AC3E}">
        <p14:creationId xmlns:p14="http://schemas.microsoft.com/office/powerpoint/2010/main" val="2541886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16</a:t>
            </a:fld>
            <a:endParaRPr lang="el-GR">
              <a:solidFill>
                <a:prstClr val="black"/>
              </a:solidFill>
            </a:endParaRPr>
          </a:p>
        </p:txBody>
      </p:sp>
    </p:spTree>
    <p:extLst>
      <p:ext uri="{BB962C8B-B14F-4D97-AF65-F5344CB8AC3E}">
        <p14:creationId xmlns:p14="http://schemas.microsoft.com/office/powerpoint/2010/main" val="167395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17</a:t>
            </a:fld>
            <a:endParaRPr lang="el-GR">
              <a:solidFill>
                <a:prstClr val="black"/>
              </a:solidFill>
            </a:endParaRPr>
          </a:p>
        </p:txBody>
      </p:sp>
    </p:spTree>
    <p:extLst>
      <p:ext uri="{BB962C8B-B14F-4D97-AF65-F5344CB8AC3E}">
        <p14:creationId xmlns:p14="http://schemas.microsoft.com/office/powerpoint/2010/main" val="2812097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11/23/2021</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2583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9423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3254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74913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6003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15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373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8323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2807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415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11/23/2021</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004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11/23/2021</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218164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customXml" Target="../ink/ink3.xml"/><Relationship Id="rId4" Type="http://schemas.openxmlformats.org/officeDocument/2006/relationships/hyperlink" Target="https://www.popularmechanics.com/technology/design/a16819/tapei-101-mass-damper-recor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customXml" Target="../ink/ink4.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23.emf"/><Relationship Id="rId4" Type="http://schemas.openxmlformats.org/officeDocument/2006/relationships/customXml" Target="../ink/ink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gif"/><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3.jpeg"/><Relationship Id="rId7" Type="http://schemas.openxmlformats.org/officeDocument/2006/relationships/image" Target="NUL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image" Target="../media/image27.gif"/><Relationship Id="rId4" Type="http://schemas.openxmlformats.org/officeDocument/2006/relationships/image" Target="../media/image24.jpeg"/><Relationship Id="rId9" Type="http://schemas.openxmlformats.org/officeDocument/2006/relationships/image" Target="../media/image30.emf"/></Relationships>
</file>

<file path=ppt/slides/_rels/slide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Tacoma_Narrows_Bridge"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Formant" TargetMode="External"/><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6507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smtClean="0"/>
                  <a:t>Παράδειγμα:</a:t>
                </a:r>
              </a:p>
              <a:p>
                <a:r>
                  <a:rPr lang="el-GR" sz="2000" dirty="0" smtClean="0"/>
                  <a:t>Πολλά ψηλά κτήρια έχουν αποσβεστήρες μάζας, οι οποίοι είναι συσκευές που εμποδίζουν το κτήριο να ταλαντωθεί ισχυρά από τη δύναμη του ανέμου. Έστω ότι η συσκευή έχει μάζα </a:t>
                </a:r>
                <a14:m>
                  <m:oMath xmlns:m="http://schemas.openxmlformats.org/officeDocument/2006/math">
                    <m:r>
                      <a:rPr lang="en-US" sz="2000" i="1" dirty="0" smtClean="0">
                        <a:latin typeface="Cambria Math" panose="02040503050406030204" pitchFamily="18" charset="0"/>
                      </a:rPr>
                      <m:t>𝑚</m:t>
                    </m:r>
                    <m:r>
                      <a:rPr lang="el-GR" sz="2000" b="0" i="1" dirty="0" smtClean="0">
                        <a:latin typeface="Cambria Math" panose="02040503050406030204" pitchFamily="18" charset="0"/>
                      </a:rPr>
                      <m:t>=</m:t>
                    </m:r>
                    <m:r>
                      <a:rPr lang="en-US" sz="2000" i="1" dirty="0" smtClean="0">
                        <a:latin typeface="Cambria Math" panose="02040503050406030204" pitchFamily="18" charset="0"/>
                      </a:rPr>
                      <m:t>2.72 </m:t>
                    </m:r>
                    <m:r>
                      <a:rPr lang="en-US" sz="2000" i="1" dirty="0" smtClean="0">
                        <a:latin typeface="Cambria Math" panose="02040503050406030204" pitchFamily="18" charset="0"/>
                      </a:rPr>
                      <m:t>𝑥</m:t>
                    </m:r>
                    <m:r>
                      <a:rPr lang="en-US" sz="2000" i="1" dirty="0" smtClean="0">
                        <a:latin typeface="Cambria Math" panose="02040503050406030204" pitchFamily="18" charset="0"/>
                      </a:rPr>
                      <m:t> </m:t>
                    </m:r>
                    <m:sSup>
                      <m:sSupPr>
                        <m:ctrlPr>
                          <a:rPr lang="en-US" sz="2000" b="0" i="1" dirty="0" smtClean="0">
                            <a:latin typeface="Cambria Math" panose="02040503050406030204" pitchFamily="18" charset="0"/>
                          </a:rPr>
                        </m:ctrlPr>
                      </m:sSupPr>
                      <m:e>
                        <m:r>
                          <a:rPr lang="en-US" sz="2000" i="1" dirty="0" smtClean="0">
                            <a:latin typeface="Cambria Math" panose="02040503050406030204" pitchFamily="18" charset="0"/>
                          </a:rPr>
                          <m:t>10</m:t>
                        </m:r>
                      </m:e>
                      <m:sup>
                        <m:r>
                          <a:rPr lang="en-US" sz="2000" i="1" dirty="0" smtClean="0">
                            <a:latin typeface="Cambria Math" panose="02040503050406030204" pitchFamily="18" charset="0"/>
                          </a:rPr>
                          <m:t>5</m:t>
                        </m:r>
                      </m:sup>
                    </m:sSup>
                    <m:r>
                      <a:rPr lang="en-US" sz="2000" i="1" dirty="0" smtClean="0">
                        <a:latin typeface="Cambria Math" panose="02040503050406030204" pitchFamily="18" charset="0"/>
                      </a:rPr>
                      <m:t> </m:t>
                    </m:r>
                  </m:oMath>
                </a14:m>
                <a:r>
                  <a:rPr lang="en-US" sz="2000" dirty="0" smtClean="0"/>
                  <a:t>kg </a:t>
                </a:r>
                <a:r>
                  <a:rPr lang="el-GR" sz="2000" dirty="0" smtClean="0"/>
                  <a:t>και έχει σχεδιαστεί να ταλαντώνεται σε συχνότητα </a:t>
                </a:r>
                <a14:m>
                  <m:oMath xmlns:m="http://schemas.openxmlformats.org/officeDocument/2006/math">
                    <m:r>
                      <a:rPr lang="en-US" sz="2000" i="1" dirty="0" smtClean="0">
                        <a:latin typeface="Cambria Math" panose="02040503050406030204" pitchFamily="18" charset="0"/>
                      </a:rPr>
                      <m:t>𝑓</m:t>
                    </m:r>
                    <m:r>
                      <a:rPr lang="en-US" sz="2000" i="1" dirty="0" smtClean="0">
                        <a:latin typeface="Cambria Math" panose="02040503050406030204" pitchFamily="18" charset="0"/>
                      </a:rPr>
                      <m:t>=10.0 </m:t>
                    </m:r>
                    <m:r>
                      <m:rPr>
                        <m:sty m:val="p"/>
                      </m:rPr>
                      <a:rPr lang="en-US" sz="2000" i="0" dirty="0" smtClean="0">
                        <a:latin typeface="Cambria Math" panose="02040503050406030204" pitchFamily="18" charset="0"/>
                      </a:rPr>
                      <m:t>Hz</m:t>
                    </m:r>
                  </m:oMath>
                </a14:m>
                <a:r>
                  <a:rPr lang="en-US" sz="2000" dirty="0" smtClean="0"/>
                  <a:t>, </a:t>
                </a:r>
                <a:r>
                  <a:rPr lang="el-GR" sz="2000" dirty="0" smtClean="0"/>
                  <a:t>με πλάτος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=0.2</m:t>
                    </m:r>
                  </m:oMath>
                </a14:m>
                <a:r>
                  <a:rPr lang="en-US" sz="2000" dirty="0" smtClean="0"/>
                  <a:t> m.</a:t>
                </a:r>
                <a:endParaRPr lang="el-GR" sz="2000" dirty="0"/>
              </a:p>
              <a:p>
                <a:pPr lvl="1"/>
                <a:r>
                  <a:rPr lang="el-GR" sz="1800" dirty="0"/>
                  <a:t>Α) Βρείτε την </a:t>
                </a:r>
                <a:r>
                  <a:rPr lang="el-GR" sz="1800" dirty="0" smtClean="0"/>
                  <a:t>ολική μηχανική ενέργεια του συστήματος.</a:t>
                </a:r>
                <a:endParaRPr lang="el-GR" sz="1800" dirty="0"/>
              </a:p>
              <a:p>
                <a:pPr lvl="1"/>
                <a:r>
                  <a:rPr lang="el-GR" sz="1800" dirty="0"/>
                  <a:t>Β) </a:t>
                </a:r>
                <a:r>
                  <a:rPr lang="el-GR" sz="1800" dirty="0" smtClean="0"/>
                  <a:t>Ποια είναι η ταχύτητα του σώματος όταν περνά από το σημείο ισορροπίας?</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rotWithShape="0">
                <a:blip r:embed="rId2"/>
                <a:stretch>
                  <a:fillRect t="-1122" r="-462"/>
                </a:stretch>
              </a:blipFill>
            </p:spPr>
            <p:txBody>
              <a:bodyPr/>
              <a:lstStyle/>
              <a:p>
                <a:r>
                  <a:rPr lang="el-GR">
                    <a:noFill/>
                  </a:rPr>
                  <a:t> </a:t>
                </a:r>
              </a:p>
            </p:txBody>
          </p:sp>
        </mc:Fallback>
      </mc:AlternateContent>
      <p:pic>
        <p:nvPicPr>
          <p:cNvPr id="1028" name="Picture 4" descr="https://hips.hearstapps.com/pop.h-cdn.co/assets/15/33/1439212134-skscraperr.gif?crop=1xw:0.999690594059406xh;center,top&amp;resize=9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01279" y="4038600"/>
            <a:ext cx="4331549" cy="2437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62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smtClean="0"/>
                  <a:t>Παράδειγμα – Λύση:</a:t>
                </a:r>
              </a:p>
              <a:p>
                <a:pPr lvl="1"/>
                <a:r>
                  <a:rPr lang="el-GR" sz="1600" dirty="0" smtClean="0"/>
                  <a:t>Συσκευή μάζας </a:t>
                </a:r>
                <a14:m>
                  <m:oMath xmlns:m="http://schemas.openxmlformats.org/officeDocument/2006/math">
                    <m:r>
                      <a:rPr lang="en-US" sz="1600" i="1" dirty="0" smtClean="0">
                        <a:latin typeface="Cambria Math" panose="02040503050406030204" pitchFamily="18" charset="0"/>
                      </a:rPr>
                      <m:t>𝑚</m:t>
                    </m:r>
                    <m:r>
                      <a:rPr lang="en-US" sz="1600" i="1" dirty="0" smtClean="0">
                        <a:latin typeface="Cambria Math" panose="02040503050406030204" pitchFamily="18" charset="0"/>
                      </a:rPr>
                      <m:t>=2.72 </m:t>
                    </m:r>
                    <m:r>
                      <a:rPr lang="en-US" sz="1600" i="1" dirty="0" smtClean="0">
                        <a:latin typeface="Cambria Math" panose="02040503050406030204" pitchFamily="18" charset="0"/>
                      </a:rPr>
                      <m:t>𝑥</m:t>
                    </m:r>
                    <m:r>
                      <a:rPr lang="en-US" sz="1600" i="1" dirty="0" smtClean="0">
                        <a:latin typeface="Cambria Math" panose="02040503050406030204" pitchFamily="18" charset="0"/>
                      </a:rPr>
                      <m:t> </m:t>
                    </m:r>
                    <m:sSup>
                      <m:sSupPr>
                        <m:ctrlPr>
                          <a:rPr lang="en-US" sz="1600" b="0" i="1" dirty="0" smtClean="0">
                            <a:latin typeface="Cambria Math" panose="02040503050406030204" pitchFamily="18" charset="0"/>
                          </a:rPr>
                        </m:ctrlPr>
                      </m:sSupPr>
                      <m:e>
                        <m:r>
                          <a:rPr lang="en-US" sz="1600" i="1" dirty="0" smtClean="0">
                            <a:latin typeface="Cambria Math" panose="02040503050406030204" pitchFamily="18" charset="0"/>
                          </a:rPr>
                          <m:t>10</m:t>
                        </m:r>
                      </m:e>
                      <m:sup>
                        <m:r>
                          <a:rPr lang="en-US" sz="1600" i="1" dirty="0" smtClean="0">
                            <a:latin typeface="Cambria Math" panose="02040503050406030204" pitchFamily="18" charset="0"/>
                          </a:rPr>
                          <m:t>5</m:t>
                        </m:r>
                      </m:sup>
                    </m:sSup>
                    <m:r>
                      <a:rPr lang="en-US" sz="1600" i="1" dirty="0" smtClean="0">
                        <a:latin typeface="Cambria Math" panose="02040503050406030204" pitchFamily="18" charset="0"/>
                      </a:rPr>
                      <m:t> </m:t>
                    </m:r>
                  </m:oMath>
                </a14:m>
                <a:r>
                  <a:rPr lang="en-US" sz="1600" dirty="0" smtClean="0"/>
                  <a:t>kg</a:t>
                </a:r>
                <a:r>
                  <a:rPr lang="el-GR" sz="1600" dirty="0" smtClean="0"/>
                  <a:t>, ταλαντώνεται σε συχνότητα </a:t>
                </a:r>
                <a14:m>
                  <m:oMath xmlns:m="http://schemas.openxmlformats.org/officeDocument/2006/math">
                    <m:r>
                      <a:rPr lang="en-US" sz="1600" i="1" dirty="0" smtClean="0">
                        <a:latin typeface="Cambria Math" panose="02040503050406030204" pitchFamily="18" charset="0"/>
                      </a:rPr>
                      <m:t>𝑓</m:t>
                    </m:r>
                    <m:r>
                      <a:rPr lang="en-US" sz="1600" i="1" dirty="0" smtClean="0">
                        <a:latin typeface="Cambria Math" panose="02040503050406030204" pitchFamily="18" charset="0"/>
                      </a:rPr>
                      <m:t>=10</m:t>
                    </m:r>
                  </m:oMath>
                </a14:m>
                <a:r>
                  <a:rPr lang="en-US" sz="1600" dirty="0" smtClean="0"/>
                  <a:t> Hz, </a:t>
                </a:r>
                <a:r>
                  <a:rPr lang="el-GR" sz="1600" dirty="0" smtClean="0"/>
                  <a:t>με πλάτος </a:t>
                </a:r>
                <a14:m>
                  <m:oMath xmlns:m="http://schemas.openxmlformats.org/officeDocument/2006/math">
                    <m:r>
                      <a:rPr lang="en-US" sz="1600" i="1" dirty="0" smtClean="0">
                        <a:latin typeface="Cambria Math" panose="02040503050406030204" pitchFamily="18" charset="0"/>
                      </a:rPr>
                      <m:t>𝐴</m:t>
                    </m:r>
                    <m:r>
                      <a:rPr lang="en-US" sz="1600" i="1" dirty="0" smtClean="0">
                        <a:latin typeface="Cambria Math" panose="02040503050406030204" pitchFamily="18" charset="0"/>
                      </a:rPr>
                      <m:t>=0.2 </m:t>
                    </m:r>
                  </m:oMath>
                </a14:m>
                <a:r>
                  <a:rPr lang="en-US" sz="1600" dirty="0" smtClean="0"/>
                  <a:t>m.</a:t>
                </a:r>
                <a:endParaRPr lang="el-GR" sz="1600" dirty="0"/>
              </a:p>
              <a:p>
                <a:pPr lvl="2"/>
                <a:r>
                  <a:rPr lang="el-GR" sz="1400" dirty="0"/>
                  <a:t>Α) Βρείτε την </a:t>
                </a:r>
                <a:r>
                  <a:rPr lang="el-GR" sz="1400" dirty="0" smtClean="0"/>
                  <a:t>ολική μηχανική ενέργεια του συστήματος.</a:t>
                </a:r>
                <a:endParaRPr lang="el-GR" sz="1400" dirty="0"/>
              </a:p>
              <a:p>
                <a:pPr lvl="2"/>
                <a:r>
                  <a:rPr lang="el-GR" sz="1400" dirty="0"/>
                  <a:t>Β) </a:t>
                </a:r>
                <a:r>
                  <a:rPr lang="el-GR" sz="1400" dirty="0" smtClean="0"/>
                  <a:t>Ποια είναι η ταχύτητα του σώματος όταν περνά από το σημείο ισορροπίας?</a:t>
                </a:r>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rotWithShape="0">
                <a:blip r:embed="rId2"/>
                <a:stretch>
                  <a:fillRect t="-1122"/>
                </a:stretch>
              </a:blipFill>
            </p:spPr>
            <p:txBody>
              <a:bodyPr/>
              <a:lstStyle/>
              <a:p>
                <a:r>
                  <a:rPr lang="el-GR">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846140"/>
            <a:ext cx="2397128" cy="1596063"/>
          </a:xfrm>
          <a:prstGeom prst="rect">
            <a:avLst/>
          </a:prstGeom>
          <a:ln>
            <a:noFill/>
          </a:ln>
          <a:effectLst>
            <a:softEdge rad="112500"/>
          </a:effectLst>
        </p:spPr>
      </p:pic>
      <p:sp>
        <p:nvSpPr>
          <p:cNvPr id="4" name="Rectangle 3"/>
          <p:cNvSpPr/>
          <p:nvPr/>
        </p:nvSpPr>
        <p:spPr>
          <a:xfrm>
            <a:off x="424542" y="6287570"/>
            <a:ext cx="7391400" cy="309265"/>
          </a:xfrm>
          <a:prstGeom prst="rect">
            <a:avLst/>
          </a:prstGeom>
          <a:noFill/>
        </p:spPr>
        <p:txBody>
          <a:bodyPr wrap="square">
            <a:spAutoFit/>
          </a:bodyPr>
          <a:lstStyle/>
          <a:p>
            <a:r>
              <a:rPr lang="el-GR" sz="1400" dirty="0">
                <a:noFill/>
                <a:hlinkClick r:id="rId4"/>
              </a:rPr>
              <a:t>https://www.popularmechanics.com/technology/design/a16819/tapei-101-mass-damper-record/</a:t>
            </a:r>
            <a:endParaRPr lang="el-GR" sz="1400" dirty="0">
              <a:noFill/>
            </a:endParaRPr>
          </a:p>
        </p:txBody>
      </p:sp>
      <mc:AlternateContent xmlns:mc="http://schemas.openxmlformats.org/markup-compatibility/2006">
        <mc:Choice xmlns:p14="http://schemas.microsoft.com/office/powerpoint/2010/main" Requires="p14">
          <p:contentPart p14:bwMode="auto" r:id="rId5">
            <p14:nvContentPartPr>
              <p14:cNvPr id="7" name="Ink 6"/>
              <p14:cNvContentPartPr/>
              <p14:nvPr/>
            </p14:nvContentPartPr>
            <p14:xfrm>
              <a:off x="524880" y="2890440"/>
              <a:ext cx="8143200" cy="3251520"/>
            </p14:xfrm>
          </p:contentPart>
        </mc:Choice>
        <mc:Fallback>
          <p:pic>
            <p:nvPicPr>
              <p:cNvPr id="7" name="Ink 6"/>
              <p:cNvPicPr/>
              <p:nvPr/>
            </p:nvPicPr>
            <p:blipFill>
              <a:blip r:embed="rId6"/>
              <a:stretch>
                <a:fillRect/>
              </a:stretch>
            </p:blipFill>
            <p:spPr>
              <a:xfrm>
                <a:off x="519480" y="2882520"/>
                <a:ext cx="8156160" cy="3268440"/>
              </a:xfrm>
              <a:prstGeom prst="rect">
                <a:avLst/>
              </a:prstGeom>
            </p:spPr>
          </p:pic>
        </mc:Fallback>
      </mc:AlternateContent>
    </p:spTree>
    <p:extLst>
      <p:ext uri="{BB962C8B-B14F-4D97-AF65-F5344CB8AC3E}">
        <p14:creationId xmlns:p14="http://schemas.microsoft.com/office/powerpoint/2010/main" val="224733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555" y="1465715"/>
            <a:ext cx="2179721" cy="503522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9391"/>
          <a:stretch/>
        </p:blipFill>
        <p:spPr>
          <a:xfrm>
            <a:off x="488671" y="2209800"/>
            <a:ext cx="2711729" cy="4067175"/>
          </a:xfrm>
          <a:prstGeom prst="rect">
            <a:avLst/>
          </a:prstGeom>
        </p:spPr>
      </p:pic>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p:sp>
        <p:nvSpPr>
          <p:cNvPr id="3" name="Content Placeholder 2"/>
          <p:cNvSpPr>
            <a:spLocks noGrp="1"/>
          </p:cNvSpPr>
          <p:nvPr>
            <p:ph idx="1"/>
          </p:nvPr>
        </p:nvSpPr>
        <p:spPr/>
        <p:txBody>
          <a:bodyPr/>
          <a:lstStyle/>
          <a:p>
            <a:r>
              <a:rPr lang="el-GR" b="1" dirty="0" smtClean="0"/>
              <a:t>Σχέση απλής αρμονικής ταλάντωσης </a:t>
            </a:r>
            <a:br>
              <a:rPr lang="el-GR" b="1" dirty="0" smtClean="0"/>
            </a:br>
            <a:r>
              <a:rPr lang="el-GR" b="1" dirty="0" smtClean="0"/>
              <a:t>με ομαλή κυκλική κίνηση</a:t>
            </a:r>
            <a:endParaRPr lang="el-GR" b="1" dirty="0"/>
          </a:p>
        </p:txBody>
      </p:sp>
      <p:sp>
        <p:nvSpPr>
          <p:cNvPr id="6" name="Right Arrow 5"/>
          <p:cNvSpPr/>
          <p:nvPr/>
        </p:nvSpPr>
        <p:spPr>
          <a:xfrm rot="10800000">
            <a:off x="5867400" y="44958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2031"/>
          <a:stretch/>
        </p:blipFill>
        <p:spPr>
          <a:xfrm>
            <a:off x="3276600" y="2209800"/>
            <a:ext cx="2570244" cy="4067175"/>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1940400" y="3912120"/>
              <a:ext cx="4752360" cy="1655640"/>
            </p14:xfrm>
          </p:contentPart>
        </mc:Choice>
        <mc:Fallback xmlns="">
          <p:pic>
            <p:nvPicPr>
              <p:cNvPr id="8" name="Ink 7"/>
              <p:cNvPicPr/>
              <p:nvPr/>
            </p:nvPicPr>
            <p:blipFill>
              <a:blip r:embed="rId6"/>
              <a:stretch>
                <a:fillRect/>
              </a:stretch>
            </p:blipFill>
            <p:spPr>
              <a:xfrm>
                <a:off x="1934280" y="3906000"/>
                <a:ext cx="4767120" cy="1671840"/>
              </a:xfrm>
              <a:prstGeom prst="rect">
                <a:avLst/>
              </a:prstGeom>
            </p:spPr>
          </p:pic>
        </mc:Fallback>
      </mc:AlternateContent>
    </p:spTree>
    <p:extLst>
      <p:ext uri="{BB962C8B-B14F-4D97-AF65-F5344CB8AC3E}">
        <p14:creationId xmlns:p14="http://schemas.microsoft.com/office/powerpoint/2010/main" val="23292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smtClean="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smtClean="0"/>
              <a:t>Σχέση απλής αρμονικής ταλάντωσης με ομαλή κυκλική κίνηση</a:t>
            </a:r>
            <a:endParaRPr lang="el-GR" sz="2000" b="1" dirty="0"/>
          </a:p>
        </p:txBody>
      </p:sp>
      <p:pic>
        <p:nvPicPr>
          <p:cNvPr id="7" name="Picture 6"/>
          <p:cNvPicPr>
            <a:picLocks noChangeAspect="1"/>
          </p:cNvPicPr>
          <p:nvPr/>
        </p:nvPicPr>
        <p:blipFill rotWithShape="1">
          <a:blip r:embed="rId3"/>
          <a:srcRect r="65517" b="22907"/>
          <a:stretch/>
        </p:blipFill>
        <p:spPr>
          <a:xfrm>
            <a:off x="1219200" y="1779759"/>
            <a:ext cx="2286000" cy="4700032"/>
          </a:xfrm>
          <a:prstGeom prst="rect">
            <a:avLst/>
          </a:prstGeom>
        </p:spPr>
      </p:pic>
      <p:pic>
        <p:nvPicPr>
          <p:cNvPr id="5" name="Picture 4"/>
          <p:cNvPicPr>
            <a:picLocks noChangeAspect="1"/>
          </p:cNvPicPr>
          <p:nvPr/>
        </p:nvPicPr>
        <p:blipFill rotWithShape="1">
          <a:blip r:embed="rId3"/>
          <a:srcRect l="34483" r="33333" b="22907"/>
          <a:stretch/>
        </p:blipFill>
        <p:spPr>
          <a:xfrm>
            <a:off x="3505200" y="1779759"/>
            <a:ext cx="2133600" cy="4700032"/>
          </a:xfrm>
          <a:prstGeom prst="rect">
            <a:avLst/>
          </a:prstGeom>
        </p:spPr>
      </p:pic>
      <p:pic>
        <p:nvPicPr>
          <p:cNvPr id="6" name="Picture 5"/>
          <p:cNvPicPr>
            <a:picLocks noChangeAspect="1"/>
          </p:cNvPicPr>
          <p:nvPr/>
        </p:nvPicPr>
        <p:blipFill rotWithShape="1">
          <a:blip r:embed="rId3"/>
          <a:srcRect l="66667" b="22907"/>
          <a:stretch/>
        </p:blipFill>
        <p:spPr>
          <a:xfrm>
            <a:off x="5638800" y="1779759"/>
            <a:ext cx="2209800" cy="470003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415880" y="6014520"/>
              <a:ext cx="360" cy="360"/>
            </p14:xfrm>
          </p:contentPart>
        </mc:Choice>
        <mc:Fallback xmlns="">
          <p:pic>
            <p:nvPicPr>
              <p:cNvPr id="4" name="Ink 3"/>
              <p:cNvPicPr/>
              <p:nvPr/>
            </p:nvPicPr>
            <p:blipFill>
              <a:blip r:embed="rId5"/>
              <a:stretch>
                <a:fillRect/>
              </a:stretch>
            </p:blipFill>
            <p:spPr>
              <a:xfrm>
                <a:off x="1411560" y="601020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p14:cNvContentPartPr/>
              <p14:nvPr/>
            </p14:nvContentPartPr>
            <p14:xfrm>
              <a:off x="903960" y="3108600"/>
              <a:ext cx="4034880" cy="2676240"/>
            </p14:xfrm>
          </p:contentPart>
        </mc:Choice>
        <mc:Fallback xmlns="">
          <p:pic>
            <p:nvPicPr>
              <p:cNvPr id="8" name="Ink 7"/>
              <p:cNvPicPr/>
              <p:nvPr/>
            </p:nvPicPr>
            <p:blipFill>
              <a:blip r:embed="rId7"/>
              <a:stretch>
                <a:fillRect/>
              </a:stretch>
            </p:blipFill>
            <p:spPr>
              <a:xfrm>
                <a:off x="896040" y="3098880"/>
                <a:ext cx="4051440" cy="2696400"/>
              </a:xfrm>
              <a:prstGeom prst="rect">
                <a:avLst/>
              </a:prstGeom>
            </p:spPr>
          </p:pic>
        </mc:Fallback>
      </mc:AlternateContent>
    </p:spTree>
    <p:extLst>
      <p:ext uri="{BB962C8B-B14F-4D97-AF65-F5344CB8AC3E}">
        <p14:creationId xmlns:p14="http://schemas.microsoft.com/office/powerpoint/2010/main" val="196684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smtClean="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smtClean="0"/>
              <a:t>Σχέση απλής αρμονικής ταλάντωσης με ομαλή κυκλική κίνηση</a:t>
            </a:r>
            <a:endParaRPr lang="el-GR" sz="2000" b="1" dirty="0"/>
          </a:p>
        </p:txBody>
      </p:sp>
      <p:grpSp>
        <p:nvGrpSpPr>
          <p:cNvPr id="11" name="Group 10"/>
          <p:cNvGrpSpPr/>
          <p:nvPr/>
        </p:nvGrpSpPr>
        <p:grpSpPr>
          <a:xfrm>
            <a:off x="738350" y="2362200"/>
            <a:ext cx="7800000" cy="3133333"/>
            <a:chOff x="738350" y="2362200"/>
            <a:chExt cx="7800000" cy="313333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50" y="2362200"/>
              <a:ext cx="7800000" cy="3133333"/>
            </a:xfrm>
            <a:prstGeom prst="rect">
              <a:avLst/>
            </a:prstGeom>
          </p:spPr>
        </p:pic>
        <p:cxnSp>
          <p:nvCxnSpPr>
            <p:cNvPr id="10" name="Straight Arrow Connector 9"/>
            <p:cNvCxnSpPr/>
            <p:nvPr/>
          </p:nvCxnSpPr>
          <p:spPr>
            <a:xfrm>
              <a:off x="1981200" y="3928866"/>
              <a:ext cx="609600"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3090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p:sp>
        <p:nvSpPr>
          <p:cNvPr id="3" name="Content Placeholder 2"/>
          <p:cNvSpPr>
            <a:spLocks noGrp="1"/>
          </p:cNvSpPr>
          <p:nvPr>
            <p:ph idx="1"/>
          </p:nvPr>
        </p:nvSpPr>
        <p:spPr>
          <a:xfrm>
            <a:off x="738350" y="1385180"/>
            <a:ext cx="8177050" cy="4348445"/>
          </a:xfrm>
        </p:spPr>
        <p:txBody>
          <a:bodyPr>
            <a:normAutofit/>
          </a:bodyPr>
          <a:lstStyle/>
          <a:p>
            <a:r>
              <a:rPr lang="el-GR" sz="2000" b="1" dirty="0" smtClean="0"/>
              <a:t>Σχέση απλής αρμονικής ταλάντωσης με ομαλή κυκλική κίνηση</a:t>
            </a:r>
            <a:endParaRPr lang="el-GR" sz="2000" b="1" dirty="0"/>
          </a:p>
        </p:txBody>
      </p:sp>
      <p:pic>
        <p:nvPicPr>
          <p:cNvPr id="2050"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7319024" cy="4116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210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10292"/>
            <a:ext cx="2562052" cy="3628572"/>
          </a:xfrm>
          <a:prstGeom prst="rect">
            <a:avLst/>
          </a:prstGeom>
        </p:spPr>
      </p:pic>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447801"/>
                <a:ext cx="6957849" cy="5038044"/>
              </a:xfrm>
            </p:spPr>
            <p:txBody>
              <a:bodyPr>
                <a:normAutofit/>
              </a:bodyPr>
              <a:lstStyle/>
              <a:p>
                <a:r>
                  <a:rPr lang="el-GR" b="1" dirty="0" smtClean="0"/>
                  <a:t>Το εκκρεμές</a:t>
                </a:r>
              </a:p>
              <a:p>
                <a:pPr lvl="1"/>
                <a:r>
                  <a:rPr lang="el-GR" dirty="0" smtClean="0"/>
                  <a:t>Όταν η γωνία </a:t>
                </a:r>
                <a14:m>
                  <m:oMath xmlns:m="http://schemas.openxmlformats.org/officeDocument/2006/math">
                    <m:r>
                      <a:rPr lang="el-GR" i="1" dirty="0" smtClean="0">
                        <a:latin typeface="Cambria Math" panose="02040503050406030204" pitchFamily="18" charset="0"/>
                      </a:rPr>
                      <m:t>𝜃</m:t>
                    </m:r>
                  </m:oMath>
                </a14:m>
                <a:r>
                  <a:rPr lang="el-GR" dirty="0" smtClean="0"/>
                  <a:t> είναι </a:t>
                </a:r>
                <a14:m>
                  <m:oMath xmlns:m="http://schemas.openxmlformats.org/officeDocument/2006/math">
                    <m:r>
                      <a:rPr lang="el-GR" i="1" dirty="0" smtClean="0">
                        <a:latin typeface="Cambria Math" panose="02040503050406030204" pitchFamily="18" charset="0"/>
                      </a:rPr>
                      <m:t>&lt;10</m:t>
                    </m:r>
                    <m:r>
                      <a:rPr lang="el-GR" i="1" baseline="30000" dirty="0" smtClean="0">
                        <a:latin typeface="Cambria Math" panose="02040503050406030204" pitchFamily="18" charset="0"/>
                      </a:rPr>
                      <m:t>𝜊</m:t>
                    </m:r>
                  </m:oMath>
                </a14:m>
                <a:r>
                  <a:rPr lang="el-GR" dirty="0" smtClean="0"/>
                  <a:t>, τότε</a:t>
                </a:r>
                <a:br>
                  <a:rPr lang="el-GR" dirty="0" smtClean="0"/>
                </a:br>
                <a:r>
                  <a:rPr lang="el-GR" dirty="0" smtClean="0"/>
                  <a:t>μπορούμε να θεωρήσουμε ότι</a:t>
                </a:r>
                <a:br>
                  <a:rPr lang="el-GR" dirty="0" smtClean="0"/>
                </a:br>
                <a:r>
                  <a:rPr lang="el-GR" dirty="0" smtClean="0"/>
                  <a:t>το εκκρεμές εκτελεί </a:t>
                </a:r>
                <a:r>
                  <a:rPr lang="en-US" dirty="0" smtClean="0"/>
                  <a:t>AAT</a:t>
                </a:r>
                <a:endParaRPr lang="el-GR" dirty="0" smtClean="0"/>
              </a:p>
              <a:p>
                <a:pPr lvl="1"/>
                <a:r>
                  <a:rPr lang="el-GR" dirty="0" smtClean="0"/>
                  <a:t>Ας κατασκευάσουμε τη διαφορική</a:t>
                </a:r>
                <a:r>
                  <a:rPr lang="en-US" dirty="0" smtClean="0"/>
                  <a:t> </a:t>
                </a:r>
                <a:r>
                  <a:rPr lang="el-GR" dirty="0" smtClean="0"/>
                  <a:t>εξίσωση </a:t>
                </a:r>
                <a:endParaRPr lang="en-US"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𝐹</m:t>
                              </m:r>
                            </m:e>
                          </m:acc>
                        </m:e>
                        <m:sub>
                          <m:r>
                            <a:rPr lang="el-GR" b="0" i="1" dirty="0" smtClean="0">
                              <a:latin typeface="Cambria Math" panose="02040503050406030204" pitchFamily="18" charset="0"/>
                            </a:rPr>
                            <m:t>𝜀𝜋</m:t>
                          </m:r>
                        </m:sub>
                      </m:sSub>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𝑚𝑔</m:t>
                      </m:r>
                      <m:func>
                        <m:funcPr>
                          <m:ctrlPr>
                            <a:rPr lang="el-GR"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l-GR"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solidFill>
                                <a:srgbClr val="7030A0"/>
                              </a:solidFill>
                              <a:latin typeface="Cambria Math" panose="02040503050406030204" pitchFamily="18" charset="0"/>
                              <a:ea typeface="Cambria Math" panose="02040503050406030204" pitchFamily="18" charset="0"/>
                            </a:rPr>
                            <m:t>𝑠</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𝑑𝑡</m:t>
                              </m:r>
                            </m:e>
                            <m:sup>
                              <m:r>
                                <a:rPr lang="en-US" b="0" i="1" smtClean="0">
                                  <a:latin typeface="Cambria Math" panose="02040503050406030204" pitchFamily="18" charset="0"/>
                                  <a:ea typeface="Cambria Math" panose="02040503050406030204" pitchFamily="18" charset="0"/>
                                </a:rPr>
                                <m:t>2</m:t>
                              </m:r>
                            </m:sup>
                          </m:sSup>
                        </m:den>
                      </m:f>
                    </m:oMath>
                  </m:oMathPara>
                </a14:m>
                <a:endParaRPr lang="el-GR" dirty="0" smtClean="0"/>
              </a:p>
              <a:p>
                <a:pPr lvl="1"/>
                <a:r>
                  <a:rPr lang="el-GR" dirty="0" smtClean="0"/>
                  <a:t>Επειδή </a:t>
                </a:r>
                <a14:m>
                  <m:oMath xmlns:m="http://schemas.openxmlformats.org/officeDocument/2006/math">
                    <m:r>
                      <a:rPr lang="en-US" b="0" i="1" smtClean="0">
                        <a:solidFill>
                          <a:srgbClr val="7030A0"/>
                        </a:solidFill>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𝐿</m:t>
                    </m:r>
                    <m:r>
                      <a:rPr lang="el-GR" b="0" i="1" smtClean="0">
                        <a:latin typeface="Cambria Math" panose="02040503050406030204" pitchFamily="18" charset="0"/>
                      </a:rPr>
                      <m:t>𝜃</m:t>
                    </m:r>
                  </m:oMath>
                </a14:m>
                <a:r>
                  <a:rPr lang="el-GR" dirty="0" smtClean="0"/>
                  <a:t>,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𝐿</m:t>
                    </m:r>
                    <m:f>
                      <m:fPr>
                        <m:ctrlPr>
                          <a:rPr lang="el-GR" i="1" smtClean="0">
                            <a:latin typeface="Cambria Math" panose="02040503050406030204" pitchFamily="18" charset="0"/>
                          </a:rPr>
                        </m:ctrlPr>
                      </m:fPr>
                      <m:num>
                        <m:sSup>
                          <m:sSupPr>
                            <m:ctrlPr>
                              <a:rPr lang="el-GR"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l-GR" b="0" i="1" smtClean="0">
                            <a:latin typeface="Cambria Math" panose="02040503050406030204" pitchFamily="18" charset="0"/>
                          </a:rPr>
                          <m:t>𝜃</m:t>
                        </m:r>
                      </m:num>
                      <m:den>
                        <m:sSup>
                          <m:sSupPr>
                            <m:ctrlPr>
                              <a:rPr lang="el-GR" i="1" smtClean="0">
                                <a:latin typeface="Cambria Math" panose="02040503050406030204" pitchFamily="18" charset="0"/>
                              </a:rPr>
                            </m:ctrlPr>
                          </m:sSupPr>
                          <m:e>
                            <m:r>
                              <a:rPr lang="en-US" b="0" i="1" smtClean="0">
                                <a:latin typeface="Cambria Math" panose="02040503050406030204" pitchFamily="18" charset="0"/>
                              </a:rPr>
                              <m:t>𝑑𝑡</m:t>
                            </m:r>
                          </m:e>
                          <m:sup>
                            <m:r>
                              <a:rPr lang="en-US" b="0" i="1" smtClean="0">
                                <a:latin typeface="Cambria Math" panose="02040503050406030204" pitchFamily="18" charset="0"/>
                              </a:rPr>
                              <m:t>2</m:t>
                            </m:r>
                          </m:sup>
                        </m:sSup>
                      </m:den>
                    </m:f>
                    <m:r>
                      <a:rPr lang="el-GR" b="0" i="1" smtClean="0">
                        <a:latin typeface="Cambria Math" panose="02040503050406030204" pitchFamily="18" charset="0"/>
                      </a:rPr>
                      <m:t>=−</m:t>
                    </m:r>
                    <m:r>
                      <a:rPr lang="en-US" b="0" i="1" smtClean="0">
                        <a:latin typeface="Cambria Math" panose="02040503050406030204" pitchFamily="18" charset="0"/>
                      </a:rPr>
                      <m:t>𝑔</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𝑑</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num>
                      <m:den>
                        <m:r>
                          <a:rPr lang="en-US" b="0" i="1" smtClean="0">
                            <a:latin typeface="Cambria Math" panose="02040503050406030204" pitchFamily="18" charset="0"/>
                            <a:ea typeface="Cambria Math" panose="02040503050406030204" pitchFamily="18" charset="0"/>
                          </a:rPr>
                          <m:t>𝐿</m:t>
                        </m:r>
                      </m:den>
                    </m:f>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func>
                  </m:oMath>
                </a14:m>
                <a:endParaRPr lang="en-US" sz="1100" dirty="0" smtClean="0"/>
              </a:p>
              <a:p>
                <a:pPr lvl="1"/>
                <a:r>
                  <a:rPr lang="el-GR" dirty="0" smtClean="0"/>
                  <a:t>Χρησιμοποιώντας την προσέγγιση</a:t>
                </a:r>
                <a:r>
                  <a:rPr lang="el-GR" dirty="0"/>
                  <a:t> </a:t>
                </a:r>
                <a:endParaRPr lang="el-GR"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𝜃</m:t>
                      </m:r>
                    </m:oMath>
                  </m:oMathPara>
                </a14:m>
                <a:endParaRPr lang="el-GR" b="0" dirty="0" smtClean="0">
                  <a:ea typeface="Cambria Math" panose="02040503050406030204" pitchFamily="18" charset="0"/>
                </a:endParaRPr>
              </a:p>
              <a:p>
                <a:pPr marL="365760" lvl="1" indent="0">
                  <a:buNone/>
                </a:pPr>
                <a:r>
                  <a:rPr lang="el-GR" dirty="0" smtClean="0"/>
                  <a:t>για μικρές τιμές του </a:t>
                </a:r>
                <a14:m>
                  <m:oMath xmlns:m="http://schemas.openxmlformats.org/officeDocument/2006/math">
                    <m:r>
                      <a:rPr lang="el-GR" i="1">
                        <a:latin typeface="Cambria Math" panose="02040503050406030204" pitchFamily="18" charset="0"/>
                        <a:ea typeface="Cambria Math" panose="02040503050406030204" pitchFamily="18" charset="0"/>
                      </a:rPr>
                      <m:t>𝜃</m:t>
                    </m:r>
                  </m:oMath>
                </a14:m>
                <a:r>
                  <a:rPr lang="el-GR" dirty="0" smtClean="0">
                    <a:ea typeface="Cambria Math" panose="02040503050406030204" pitchFamily="18" charset="0"/>
                  </a:rPr>
                  <a:t> (σε </a:t>
                </a:r>
                <a:r>
                  <a:rPr lang="en-US" dirty="0" smtClean="0">
                    <a:ea typeface="Cambria Math" panose="02040503050406030204" pitchFamily="18" charset="0"/>
                  </a:rPr>
                  <a:t>rad)</a:t>
                </a:r>
                <a:r>
                  <a:rPr lang="el-GR" dirty="0" smtClean="0">
                    <a:ea typeface="Cambria Math" panose="02040503050406030204" pitchFamily="18" charset="0"/>
                  </a:rPr>
                  <a:t>, έχουμε: </a:t>
                </a:r>
                <a:endParaRPr lang="el-GR" dirty="0">
                  <a:ea typeface="Cambria Math" panose="02040503050406030204" pitchFamily="18" charset="0"/>
                </a:endParaRPr>
              </a:p>
              <a:p>
                <a:pPr marL="365760" lvl="1" indent="0">
                  <a:buNone/>
                </a:pP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447801"/>
                <a:ext cx="6957849" cy="5038044"/>
              </a:xfrm>
              <a:blipFill rotWithShape="0">
                <a:blip r:embed="rId4"/>
                <a:stretch>
                  <a:fillRect t="-96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334000" y="5652703"/>
                <a:ext cx="2667000" cy="679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ea typeface="Cambria Math" panose="02040503050406030204" pitchFamily="18" charset="0"/>
                            </a:rPr>
                          </m:ctrlPr>
                        </m:fPr>
                        <m:num>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𝑑</m:t>
                              </m:r>
                            </m:e>
                            <m:sup>
                              <m:r>
                                <a:rPr lang="en-US" sz="2200" i="1">
                                  <a:latin typeface="Cambria Math" panose="02040503050406030204" pitchFamily="18" charset="0"/>
                                  <a:ea typeface="Cambria Math" panose="02040503050406030204" pitchFamily="18" charset="0"/>
                                </a:rPr>
                                <m:t>2</m:t>
                              </m:r>
                            </m:sup>
                          </m:sSup>
                          <m:r>
                            <a:rPr lang="en-US" sz="2200" i="1">
                              <a:latin typeface="Cambria Math" panose="02040503050406030204" pitchFamily="18" charset="0"/>
                              <a:ea typeface="Cambria Math" panose="02040503050406030204" pitchFamily="18" charset="0"/>
                            </a:rPr>
                            <m:t>𝜃</m:t>
                          </m:r>
                        </m:num>
                        <m:den>
                          <m:r>
                            <a:rPr lang="en-US" sz="2200" i="1">
                              <a:latin typeface="Cambria Math" panose="02040503050406030204" pitchFamily="18" charset="0"/>
                              <a:ea typeface="Cambria Math" panose="02040503050406030204" pitchFamily="18" charset="0"/>
                            </a:rPr>
                            <m:t>𝑑</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𝑡</m:t>
                              </m:r>
                            </m:e>
                            <m:sup>
                              <m:r>
                                <a:rPr lang="en-US" sz="2200" i="1">
                                  <a:latin typeface="Cambria Math" panose="02040503050406030204" pitchFamily="18" charset="0"/>
                                  <a:ea typeface="Cambria Math" panose="02040503050406030204" pitchFamily="18" charset="0"/>
                                </a:rPr>
                                <m:t>2</m:t>
                              </m:r>
                            </m:sup>
                          </m:sSup>
                        </m:den>
                      </m:f>
                      <m:r>
                        <a:rPr lang="en-US" sz="2200" i="1">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𝑔</m:t>
                          </m:r>
                        </m:num>
                        <m:den>
                          <m:r>
                            <a:rPr lang="en-US" sz="2200" i="1">
                              <a:latin typeface="Cambria Math" panose="02040503050406030204" pitchFamily="18" charset="0"/>
                              <a:ea typeface="Cambria Math" panose="02040503050406030204" pitchFamily="18" charset="0"/>
                            </a:rPr>
                            <m:t>𝐿</m:t>
                          </m:r>
                        </m:den>
                      </m:f>
                      <m:r>
                        <a:rPr lang="el-GR" sz="2200" b="0" i="1" smtClean="0">
                          <a:latin typeface="Cambria Math" panose="02040503050406030204" pitchFamily="18" charset="0"/>
                          <a:ea typeface="Cambria Math" panose="02040503050406030204" pitchFamily="18" charset="0"/>
                        </a:rPr>
                        <m:t>𝜃</m:t>
                      </m:r>
                    </m:oMath>
                  </m:oMathPara>
                </a14:m>
                <a:endParaRPr lang="el-GR"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5334000" y="5652703"/>
                <a:ext cx="2667000" cy="679353"/>
              </a:xfrm>
              <a:prstGeom prst="rect">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6393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916192" cy="5114244"/>
              </a:xfrm>
            </p:spPr>
            <p:txBody>
              <a:bodyPr>
                <a:normAutofit/>
              </a:bodyPr>
              <a:lstStyle/>
              <a:p>
                <a:r>
                  <a:rPr lang="el-GR" b="1" dirty="0" smtClean="0"/>
                  <a:t>Το εκκρεμές</a:t>
                </a:r>
              </a:p>
              <a:p>
                <a:pPr lvl="1"/>
                <a:r>
                  <a:rPr lang="el-GR" dirty="0" smtClean="0"/>
                  <a:t>Γιατί χρειαστήκαμε την προσέγγιση;</a:t>
                </a:r>
              </a:p>
              <a:p>
                <a:pPr lvl="1"/>
                <a:r>
                  <a:rPr lang="el-GR" dirty="0" smtClean="0"/>
                  <a:t>Θυμηθείτε για το ελατήριο που εκτελεί απλή αρμονική ταλάντωση:</a:t>
                </a: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n-US" i="1">
                          <a:latin typeface="Cambria Math" panose="02040503050406030204" pitchFamily="18" charset="0"/>
                        </a:rPr>
                        <m:t>𝑥</m:t>
                      </m:r>
                    </m:oMath>
                  </m:oMathPara>
                </a14:m>
                <a:endParaRPr lang="el-GR" dirty="0"/>
              </a:p>
              <a:p>
                <a:pPr lvl="1"/>
                <a:r>
                  <a:rPr lang="el-GR" dirty="0" smtClean="0"/>
                  <a:t>Για το εκκρεμές, καταλήξαμε σε: </a:t>
                </a:r>
                <a:endParaRPr lang="en-US" dirty="0" smtClean="0"/>
              </a:p>
              <a:p>
                <a:pPr marL="365760" lvl="1" indent="0">
                  <a:buNone/>
                </a:pPr>
                <a:endParaRPr lang="el-GR" sz="12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l-GR" i="1">
                              <a:latin typeface="Cambria Math" panose="02040503050406030204" pitchFamily="18" charset="0"/>
                            </a:rPr>
                            <m:t>𝜃</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l-GR" b="0" i="1" smtClean="0">
                          <a:latin typeface="Cambria Math" panose="02040503050406030204" pitchFamily="18" charset="0"/>
                        </a:rPr>
                        <m:t>=</m:t>
                      </m:r>
                      <m:r>
                        <a:rPr lang="el-GR"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𝑔</m:t>
                          </m:r>
                        </m:num>
                        <m:den>
                          <m:r>
                            <a:rPr lang="en-US" i="1">
                              <a:latin typeface="Cambria Math" panose="02040503050406030204" pitchFamily="18" charset="0"/>
                            </a:rPr>
                            <m:t>𝐿</m:t>
                          </m:r>
                        </m:den>
                      </m:f>
                      <m:r>
                        <a:rPr lang="el-GR" i="1">
                          <a:latin typeface="Cambria Math" panose="02040503050406030204" pitchFamily="18" charset="0"/>
                        </a:rPr>
                        <m:t>𝜃</m:t>
                      </m:r>
                    </m:oMath>
                  </m:oMathPara>
                </a14:m>
                <a:endParaRPr lang="el-GR" dirty="0" smtClean="0"/>
              </a:p>
              <a:p>
                <a:pPr lvl="1"/>
                <a:r>
                  <a:rPr lang="el-GR" dirty="0" smtClean="0"/>
                  <a:t>Η διαφορική εξίσωση που περιγράφει την κίνηση είναι ίδια!! </a:t>
                </a:r>
                <a:r>
                  <a:rPr lang="en-US" dirty="0">
                    <a:sym typeface="Wingdings" panose="05000000000000000000" pitchFamily="2" charset="2"/>
                  </a:rPr>
                  <a:t/>
                </a:r>
                <a:br>
                  <a:rPr lang="en-US" dirty="0">
                    <a:sym typeface="Wingdings" panose="05000000000000000000" pitchFamily="2" charset="2"/>
                  </a:rPr>
                </a:br>
                <a:endParaRPr lang="el-GR" dirty="0" smtClean="0">
                  <a:sym typeface="Wingdings" panose="05000000000000000000" pitchFamily="2" charset="2"/>
                </a:endParaRPr>
              </a:p>
              <a:p>
                <a:pPr lvl="1"/>
                <a:r>
                  <a:rPr lang="el-GR" dirty="0" smtClean="0">
                    <a:sym typeface="Wingdings" panose="05000000000000000000" pitchFamily="2" charset="2"/>
                  </a:rPr>
                  <a:t>Άρα το εκκρεμές μπορεί να θεωρηθεί ότι εκτελεί απλή αρμονική ταλάντωση </a:t>
                </a:r>
                <a:r>
                  <a:rPr lang="el-GR" b="1" dirty="0" smtClean="0">
                    <a:sym typeface="Wingdings" panose="05000000000000000000" pitchFamily="2" charset="2"/>
                  </a:rPr>
                  <a:t>για μικρό </a:t>
                </a:r>
                <a14:m>
                  <m:oMath xmlns:m="http://schemas.openxmlformats.org/officeDocument/2006/math">
                    <m:r>
                      <a:rPr lang="el-GR" b="1" i="1" dirty="0" smtClean="0">
                        <a:latin typeface="Cambria Math" panose="02040503050406030204" pitchFamily="18" charset="0"/>
                        <a:sym typeface="Wingdings" panose="05000000000000000000" pitchFamily="2" charset="2"/>
                      </a:rPr>
                      <m:t>𝜽</m:t>
                    </m:r>
                    <m:r>
                      <a:rPr lang="el-GR" b="1" i="1" dirty="0" smtClean="0">
                        <a:latin typeface="Cambria Math" panose="02040503050406030204" pitchFamily="18" charset="0"/>
                        <a:sym typeface="Wingdings" panose="05000000000000000000" pitchFamily="2" charset="2"/>
                      </a:rPr>
                      <m:t> (&lt;</m:t>
                    </m:r>
                    <m:r>
                      <a:rPr lang="el-GR" b="1" i="1" dirty="0" smtClean="0">
                        <a:latin typeface="Cambria Math" panose="02040503050406030204" pitchFamily="18" charset="0"/>
                        <a:sym typeface="Wingdings" panose="05000000000000000000" pitchFamily="2" charset="2"/>
                      </a:rPr>
                      <m:t>𝟏</m:t>
                    </m:r>
                    <m:sSup>
                      <m:sSupPr>
                        <m:ctrlPr>
                          <a:rPr lang="el-GR" b="1" i="1" dirty="0" smtClean="0">
                            <a:latin typeface="Cambria Math" panose="02040503050406030204" pitchFamily="18" charset="0"/>
                            <a:sym typeface="Wingdings" panose="05000000000000000000" pitchFamily="2" charset="2"/>
                          </a:rPr>
                        </m:ctrlPr>
                      </m:sSupPr>
                      <m:e>
                        <m:r>
                          <a:rPr lang="el-GR" b="1" i="1" dirty="0" smtClean="0">
                            <a:latin typeface="Cambria Math" panose="02040503050406030204" pitchFamily="18" charset="0"/>
                            <a:sym typeface="Wingdings" panose="05000000000000000000" pitchFamily="2" charset="2"/>
                          </a:rPr>
                          <m:t>𝟎</m:t>
                        </m:r>
                      </m:e>
                      <m:sup>
                        <m:r>
                          <a:rPr lang="el-GR" b="1" i="1" dirty="0" smtClean="0">
                            <a:latin typeface="Cambria Math" panose="02040503050406030204" pitchFamily="18" charset="0"/>
                            <a:sym typeface="Wingdings" panose="05000000000000000000" pitchFamily="2" charset="2"/>
                          </a:rPr>
                          <m:t>𝝄</m:t>
                        </m:r>
                      </m:sup>
                    </m:sSup>
                    <m:r>
                      <a:rPr lang="el-GR" b="1" i="1" dirty="0" smtClean="0">
                        <a:latin typeface="Cambria Math" panose="02040503050406030204" pitchFamily="18" charset="0"/>
                        <a:sym typeface="Wingdings" panose="05000000000000000000" pitchFamily="2" charset="2"/>
                      </a:rPr>
                      <m:t>)</m:t>
                    </m:r>
                  </m:oMath>
                </a14:m>
                <a:r>
                  <a:rPr lang="el-GR" dirty="0" smtClean="0">
                    <a:sym typeface="Wingdings" panose="05000000000000000000" pitchFamily="2" charset="2"/>
                  </a:rPr>
                  <a:t>!</a:t>
                </a:r>
                <a:endParaRPr lang="el-GR" dirty="0"/>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a:blip r:embed="rId3"/>
                <a:stretch>
                  <a:fillRect t="-954" b="-954"/>
                </a:stretch>
              </a:blipFill>
            </p:spPr>
            <p:txBody>
              <a:bodyPr/>
              <a:lstStyle/>
              <a:p>
                <a:r>
                  <a:rPr lang="en-US">
                    <a:noFill/>
                  </a:rPr>
                  <a:t> </a:t>
                </a:r>
              </a:p>
            </p:txBody>
          </p:sp>
        </mc:Fallback>
      </mc:AlternateContent>
    </p:spTree>
    <p:extLst>
      <p:ext uri="{BB962C8B-B14F-4D97-AF65-F5344CB8AC3E}">
        <p14:creationId xmlns:p14="http://schemas.microsoft.com/office/powerpoint/2010/main" val="131008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1" y="1372812"/>
            <a:ext cx="3253868" cy="5136007"/>
          </a:xfrm>
          <a:prstGeom prst="rect">
            <a:avLst/>
          </a:prstGeom>
        </p:spPr>
      </p:pic>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916192" cy="5114244"/>
              </a:xfrm>
            </p:spPr>
            <p:txBody>
              <a:bodyPr/>
              <a:lstStyle/>
              <a:p>
                <a:r>
                  <a:rPr lang="el-GR" b="1" dirty="0" smtClean="0"/>
                  <a:t>Το εκκρεμές</a:t>
                </a:r>
                <a:endParaRPr lang="en-US" b="1" dirty="0" smtClean="0"/>
              </a:p>
              <a:p>
                <a:pPr marL="68580" indent="0">
                  <a:buNone/>
                </a:pPr>
                <a:endParaRPr lang="el-GR" b="1" dirty="0" smtClean="0"/>
              </a:p>
              <a:p>
                <a:pPr lvl="1"/>
                <a:r>
                  <a:rPr lang="el-GR" b="1" dirty="0" smtClean="0"/>
                  <a:t>Γωνιακή συχνότητα </a:t>
                </a:r>
                <a:r>
                  <a:rPr lang="en-US" b="1" i="1" dirty="0" smtClean="0">
                    <a:latin typeface="Cambria Math" panose="02040503050406030204" pitchFamily="18" charset="0"/>
                  </a:rPr>
                  <a:t/>
                </a:r>
                <a:br>
                  <a:rPr lang="en-US" b="1" i="1" dirty="0" smtClean="0">
                    <a:latin typeface="Cambria Math" panose="02040503050406030204" pitchFamily="18" charset="0"/>
                  </a:rPr>
                </a:br>
                <a:r>
                  <a:rPr lang="en-US" b="0" i="1" dirty="0" smtClean="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𝑔</m:t>
                            </m:r>
                          </m:num>
                          <m:den>
                            <m:r>
                              <a:rPr lang="en-US" b="0" i="1" smtClean="0">
                                <a:latin typeface="Cambria Math" panose="02040503050406030204" pitchFamily="18" charset="0"/>
                              </a:rPr>
                              <m:t>𝐿</m:t>
                            </m:r>
                          </m:den>
                        </m:f>
                      </m:e>
                    </m:rad>
                  </m:oMath>
                </a14:m>
                <a:endParaRPr lang="en-US" dirty="0" smtClean="0"/>
              </a:p>
              <a:p>
                <a:pPr lvl="1"/>
                <a:r>
                  <a:rPr lang="el-GR" b="1" dirty="0" smtClean="0"/>
                  <a:t>Περίοδος </a:t>
                </a:r>
                <a:endParaRPr lang="en-US" b="1" i="1" dirty="0">
                  <a:latin typeface="Cambria Math" panose="02040503050406030204" pitchFamily="18" charset="0"/>
                </a:endParaRPr>
              </a:p>
              <a:p>
                <a:pPr marL="365760" lvl="1" indent="0">
                  <a:buNone/>
                </a:pPr>
                <a:r>
                  <a:rPr lang="en-US" b="0" i="1" dirty="0" smtClean="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𝜔</m:t>
                        </m:r>
                      </m:den>
                    </m:f>
                    <m:r>
                      <a:rPr lang="el-GR" b="0" i="1" smtClean="0">
                        <a:latin typeface="Cambria Math" panose="02040503050406030204" pitchFamily="18" charset="0"/>
                      </a:rPr>
                      <m:t>=2</m:t>
                    </m:r>
                    <m:r>
                      <a:rPr lang="el-GR" b="0" i="1" smtClean="0">
                        <a:latin typeface="Cambria Math" panose="02040503050406030204" pitchFamily="18" charset="0"/>
                      </a:rPr>
                      <m:t>𝜋</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𝑔</m:t>
                            </m:r>
                          </m:den>
                        </m:f>
                      </m:e>
                    </m:rad>
                  </m:oMath>
                </a14:m>
                <a:endParaRPr lang="el-GR" b="0" i="1" dirty="0" smtClean="0">
                  <a:latin typeface="Cambria Math" panose="02040503050406030204" pitchFamily="18" charset="0"/>
                </a:endParaRPr>
              </a:p>
              <a:p>
                <a:pPr lvl="1"/>
                <a:r>
                  <a:rPr lang="el-GR" b="1" dirty="0" smtClean="0"/>
                  <a:t>Εξίσωση κίνησης </a:t>
                </a:r>
                <a:endParaRPr lang="el-GR" b="1" i="1" dirty="0" smtClean="0">
                  <a:latin typeface="Cambria Math" panose="02040503050406030204" pitchFamily="18" charset="0"/>
                </a:endParaRPr>
              </a:p>
              <a:p>
                <a:pPr marL="365760" lvl="1" indent="0">
                  <a:buNone/>
                </a:pPr>
                <a:r>
                  <a:rPr lang="el-GR" b="0" i="1" dirty="0" smtClean="0">
                    <a:latin typeface="Cambria Math" panose="02040503050406030204" pitchFamily="18" charset="0"/>
                  </a:rPr>
                  <a:t/>
                </a:r>
                <a:br>
                  <a:rPr lang="el-GR" b="0"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𝜃</m:t>
                      </m:r>
                      <m:d>
                        <m:dPr>
                          <m:ctrlPr>
                            <a:rPr lang="el-GR"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𝑚𝑎𝑥</m:t>
                          </m:r>
                        </m:sub>
                      </m:sSub>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rotWithShape="0">
                <a:blip r:embed="rId3"/>
                <a:stretch>
                  <a:fillRect t="-954"/>
                </a:stretch>
              </a:blipFill>
            </p:spPr>
            <p:txBody>
              <a:bodyPr/>
              <a:lstStyle/>
              <a:p>
                <a:r>
                  <a:rPr lang="el-GR">
                    <a:noFill/>
                  </a:rPr>
                  <a:t> </a:t>
                </a:r>
              </a:p>
            </p:txBody>
          </p:sp>
        </mc:Fallback>
      </mc:AlternateContent>
    </p:spTree>
    <p:extLst>
      <p:ext uri="{BB962C8B-B14F-4D97-AF65-F5344CB8AC3E}">
        <p14:creationId xmlns:p14="http://schemas.microsoft.com/office/powerpoint/2010/main" val="16798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445757"/>
            <a:ext cx="2618231" cy="4031244"/>
          </a:xfrm>
          <a:prstGeom prst="rect">
            <a:avLst/>
          </a:prstGeom>
        </p:spPr>
      </p:pic>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a:bodyPr>
              <a:lstStyle/>
              <a:p>
                <a:r>
                  <a:rPr lang="el-GR" b="1" dirty="0" smtClean="0"/>
                  <a:t>Φθίνουσες ταλαντώσεις</a:t>
                </a:r>
              </a:p>
              <a:p>
                <a:pPr lvl="1"/>
                <a:r>
                  <a:rPr lang="el-GR" dirty="0" smtClean="0"/>
                  <a:t>Όταν η μηχανική ενέργεια φθίνει με το χρόνο, τότε </a:t>
                </a:r>
                <a:r>
                  <a:rPr lang="en-US" dirty="0" smtClean="0"/>
                  <a:t/>
                </a:r>
                <a:br>
                  <a:rPr lang="en-US" dirty="0" smtClean="0"/>
                </a:br>
                <a:r>
                  <a:rPr lang="el-GR" dirty="0" smtClean="0"/>
                  <a:t>η κίνηση λέγεται ότι είναι </a:t>
                </a:r>
                <a:r>
                  <a:rPr lang="el-GR" b="1" dirty="0" smtClean="0"/>
                  <a:t>φθίνουσα ταλάντωση</a:t>
                </a:r>
              </a:p>
              <a:p>
                <a:pPr lvl="2"/>
                <a:r>
                  <a:rPr lang="el-GR" dirty="0" smtClean="0"/>
                  <a:t>Πιο κοντά στην πραγματικότητα:</a:t>
                </a:r>
              </a:p>
              <a:p>
                <a:pPr lvl="3"/>
                <a:r>
                  <a:rPr lang="el-GR" dirty="0" smtClean="0"/>
                  <a:t>τριβές, αντίσταση αέρα</a:t>
                </a:r>
                <a:endParaRPr lang="en-US" dirty="0" smtClean="0"/>
              </a:p>
              <a:p>
                <a:pPr marL="896112" lvl="3" indent="0">
                  <a:buNone/>
                </a:pPr>
                <a:endParaRPr lang="en-US" dirty="0" smtClean="0"/>
              </a:p>
              <a:p>
                <a:pPr marL="896112" lvl="3" indent="0">
                  <a:buNone/>
                </a:pPr>
                <a:endParaRPr lang="el-GR" dirty="0" smtClean="0"/>
              </a:p>
              <a:p>
                <a:pPr lvl="1"/>
                <a14:m>
                  <m:oMath xmlns:m="http://schemas.openxmlformats.org/officeDocument/2006/math">
                    <m:acc>
                      <m:accPr>
                        <m:chr m:val="⃗"/>
                        <m:ctrlPr>
                          <a:rPr lang="el-GR" i="1" smtClean="0">
                            <a:latin typeface="Cambria Math" panose="02040503050406030204" pitchFamily="18" charset="0"/>
                          </a:rPr>
                        </m:ctrlPr>
                      </m:accPr>
                      <m:e>
                        <m:r>
                          <a:rPr lang="en-US" b="0" i="1" smtClean="0">
                            <a:solidFill>
                              <a:srgbClr val="FF0000"/>
                            </a:solidFill>
                            <a:latin typeface="Cambria Math" panose="02040503050406030204" pitchFamily="18" charset="0"/>
                          </a:rPr>
                          <m:t>𝑅</m:t>
                        </m:r>
                      </m:e>
                    </m:acc>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aa-ET" b="0" i="1" smtClean="0">
                            <a:latin typeface="Cambria Math" panose="02040503050406030204" pitchFamily="18" charset="0"/>
                          </a:rPr>
                          <m:t>𝑢</m:t>
                        </m:r>
                      </m:e>
                    </m:acc>
                    <m:r>
                      <a:rPr lang="el-GR"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num>
                      <m:den>
                        <m:r>
                          <a:rPr lang="en-US" b="0" i="1" smtClean="0">
                            <a:latin typeface="Cambria Math" panose="02040503050406030204" pitchFamily="18" charset="0"/>
                          </a:rPr>
                          <m:t>𝑑𝑡</m:t>
                        </m:r>
                      </m:den>
                    </m:f>
                  </m:oMath>
                </a14:m>
                <a:r>
                  <a:rPr lang="en-US" dirty="0" smtClean="0"/>
                  <a:t> : </a:t>
                </a:r>
                <a:r>
                  <a:rPr lang="el-GR" dirty="0" smtClean="0"/>
                  <a:t>δύναμη επιβράδυνσης</a:t>
                </a:r>
                <a:endParaRPr lang="en-US" dirty="0" smtClean="0"/>
              </a:p>
              <a:p>
                <a:pPr lvl="2"/>
                <a:r>
                  <a:rPr lang="el-GR" dirty="0"/>
                  <a:t>Συντελεστής απόσβεσης </a:t>
                </a:r>
                <a14:m>
                  <m:oMath xmlns:m="http://schemas.openxmlformats.org/officeDocument/2006/math">
                    <m:r>
                      <a:rPr lang="en-US" i="1">
                        <a:latin typeface="Cambria Math" panose="02040503050406030204" pitchFamily="18" charset="0"/>
                      </a:rPr>
                      <m:t>𝑏</m:t>
                    </m:r>
                  </m:oMath>
                </a14:m>
                <a:endParaRPr lang="el-GR" dirty="0" smtClean="0"/>
              </a:p>
              <a:p>
                <a:pPr lvl="2"/>
                <a:r>
                  <a:rPr lang="el-GR" dirty="0" smtClean="0"/>
                  <a:t>Δρα πάντα </a:t>
                </a:r>
                <a:r>
                  <a:rPr lang="el-GR" b="1" i="1" dirty="0" smtClean="0"/>
                  <a:t>αντίθετα στην ταχύτητα </a:t>
                </a:r>
                <a:r>
                  <a:rPr lang="el-GR" dirty="0" smtClean="0"/>
                  <a:t>του </a:t>
                </a:r>
                <a:br>
                  <a:rPr lang="el-GR" dirty="0" smtClean="0"/>
                </a:br>
                <a:r>
                  <a:rPr lang="el-GR" dirty="0" smtClean="0"/>
                  <a:t>σώματος</a:t>
                </a:r>
              </a:p>
              <a:p>
                <a:pPr lvl="1"/>
                <a:endParaRPr lang="en-US" i="1" dirty="0">
                  <a:latin typeface="Cambria Math" panose="02040503050406030204" pitchFamily="18" charset="0"/>
                </a:endParaRPr>
              </a:p>
              <a:p>
                <a:pPr lvl="1"/>
                <a14:m>
                  <m:oMath xmlns:m="http://schemas.openxmlformats.org/officeDocument/2006/math">
                    <m:acc>
                      <m:accPr>
                        <m:chr m:val="⃗"/>
                        <m:ctrlPr>
                          <a:rPr lang="el-GR" i="1">
                            <a:latin typeface="Cambria Math" panose="02040503050406030204" pitchFamily="18" charset="0"/>
                          </a:rPr>
                        </m:ctrlPr>
                      </m:accPr>
                      <m:e>
                        <m:r>
                          <a:rPr lang="en-US" b="0" i="1" smtClean="0">
                            <a:solidFill>
                              <a:srgbClr val="00B050"/>
                            </a:solidFill>
                            <a:latin typeface="Cambria Math" panose="02040503050406030204" pitchFamily="18" charset="0"/>
                          </a:rPr>
                          <m:t>𝐹</m:t>
                        </m:r>
                      </m:e>
                    </m:acc>
                    <m:r>
                      <a:rPr lang="en-US" i="1">
                        <a:latin typeface="Cambria Math" panose="02040503050406030204" pitchFamily="18" charset="0"/>
                      </a:rPr>
                      <m:t>=−</m:t>
                    </m:r>
                    <m:r>
                      <a:rPr lang="en-US" b="0" i="1" smtClean="0">
                        <a:latin typeface="Cambria Math" panose="02040503050406030204" pitchFamily="18" charset="0"/>
                      </a:rPr>
                      <m:t>𝑘</m:t>
                    </m:r>
                    <m:acc>
                      <m:accPr>
                        <m:chr m:val="⃗"/>
                        <m:ctrlPr>
                          <a:rPr lang="en-US" i="1">
                            <a:latin typeface="Cambria Math" panose="02040503050406030204" pitchFamily="18" charset="0"/>
                          </a:rPr>
                        </m:ctrlPr>
                      </m:accPr>
                      <m:e>
                        <m:r>
                          <a:rPr lang="en-US" b="0" i="1" smtClean="0">
                            <a:latin typeface="Cambria Math" panose="02040503050406030204" pitchFamily="18" charset="0"/>
                          </a:rPr>
                          <m:t>𝑥</m:t>
                        </m:r>
                      </m:e>
                    </m:acc>
                  </m:oMath>
                </a14:m>
                <a:r>
                  <a:rPr lang="en-US" dirty="0"/>
                  <a:t> : </a:t>
                </a:r>
                <a:r>
                  <a:rPr lang="el-GR" dirty="0"/>
                  <a:t>δύναμη </a:t>
                </a:r>
                <a:r>
                  <a:rPr lang="el-GR" dirty="0" smtClean="0"/>
                  <a:t>επαναφοράς</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rotWithShape="0">
                <a:blip r:embed="rId3"/>
                <a:stretch>
                  <a:fillRect t="-955" b="-1313"/>
                </a:stretch>
              </a:blipFill>
            </p:spPr>
            <p:txBody>
              <a:bodyPr/>
              <a:lstStyle/>
              <a:p>
                <a:r>
                  <a:rPr lang="el-GR">
                    <a:noFill/>
                  </a:rPr>
                  <a:t> </a:t>
                </a:r>
              </a:p>
            </p:txBody>
          </p:sp>
        </mc:Fallback>
      </mc:AlternateContent>
      <p:grpSp>
        <p:nvGrpSpPr>
          <p:cNvPr id="9" name="Group 8"/>
          <p:cNvGrpSpPr/>
          <p:nvPr/>
        </p:nvGrpSpPr>
        <p:grpSpPr>
          <a:xfrm>
            <a:off x="7696200" y="3886200"/>
            <a:ext cx="228600" cy="718066"/>
            <a:chOff x="7696200" y="3886200"/>
            <a:chExt cx="228600" cy="718066"/>
          </a:xfrm>
        </p:grpSpPr>
        <p:cxnSp>
          <p:nvCxnSpPr>
            <p:cNvPr id="7" name="Straight Arrow Connector 6"/>
            <p:cNvCxnSpPr/>
            <p:nvPr/>
          </p:nvCxnSpPr>
          <p:spPr>
            <a:xfrm>
              <a:off x="7696200" y="3886200"/>
              <a:ext cx="0" cy="533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7696200" y="4234934"/>
                  <a:ext cx="228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l-GR" i="1" smtClean="0">
                                <a:solidFill>
                                  <a:prstClr val="black"/>
                                </a:solidFill>
                                <a:latin typeface="Cambria Math" panose="02040503050406030204" pitchFamily="18" charset="0"/>
                              </a:rPr>
                            </m:ctrlPr>
                          </m:accPr>
                          <m:e>
                            <m:r>
                              <a:rPr lang="en-US" i="1" smtClean="0">
                                <a:solidFill>
                                  <a:prstClr val="black"/>
                                </a:solidFill>
                                <a:latin typeface="Cambria Math" panose="02040503050406030204" pitchFamily="18" charset="0"/>
                              </a:rPr>
                              <m:t>𝑢</m:t>
                            </m:r>
                          </m:e>
                        </m:acc>
                      </m:oMath>
                    </m:oMathPara>
                  </a14:m>
                  <a:endParaRPr lang="el-GR" dirty="0">
                    <a:solidFill>
                      <a:prstClr val="black"/>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696200" y="4234934"/>
                  <a:ext cx="228600" cy="369332"/>
                </a:xfrm>
                <a:prstGeom prst="rect">
                  <a:avLst/>
                </a:prstGeom>
                <a:blipFill rotWithShape="0">
                  <a:blip r:embed="rId6"/>
                  <a:stretch>
                    <a:fillRect r="-24324"/>
                  </a:stretch>
                </a:blipFill>
              </p:spPr>
              <p:txBody>
                <a:bodyPr/>
                <a:lstStyle/>
                <a:p>
                  <a:r>
                    <a:rPr lang="el-GR">
                      <a:noFill/>
                    </a:rPr>
                    <a:t> </a:t>
                  </a:r>
                </a:p>
              </p:txBody>
            </p:sp>
          </mc:Fallback>
        </mc:AlternateContent>
      </p:grpSp>
      <p:cxnSp>
        <p:nvCxnSpPr>
          <p:cNvPr id="6" name="Straight Arrow Connector 5"/>
          <p:cNvCxnSpPr/>
          <p:nvPr/>
        </p:nvCxnSpPr>
        <p:spPr>
          <a:xfrm flipV="1">
            <a:off x="7239000" y="4876800"/>
            <a:ext cx="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467600" y="4876800"/>
            <a:ext cx="0" cy="457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Damped Harmonic Oscillator - Derivation and solution of the differential  equati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710292"/>
            <a:ext cx="911165" cy="35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500"/>
                                        <p:tgtEl>
                                          <p:spTgt spid="3">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Reminder…</a:t>
            </a:r>
            <a:endParaRPr lang="el-GR" dirty="0"/>
          </a:p>
        </p:txBody>
      </p:sp>
      <p:sp>
        <p:nvSpPr>
          <p:cNvPr id="3" name="Content Placeholder 2"/>
          <p:cNvSpPr>
            <a:spLocks noGrp="1"/>
          </p:cNvSpPr>
          <p:nvPr>
            <p:ph idx="1"/>
          </p:nvPr>
        </p:nvSpPr>
        <p:spPr>
          <a:xfrm>
            <a:off x="738350" y="1482436"/>
            <a:ext cx="7872250" cy="4994564"/>
          </a:xfrm>
        </p:spPr>
        <p:txBody>
          <a:bodyPr>
            <a:normAutofit fontScale="92500" lnSpcReduction="20000"/>
          </a:bodyPr>
          <a:lstStyle/>
          <a:p>
            <a:r>
              <a:rPr lang="el-GR" b="1" dirty="0" smtClean="0"/>
              <a:t>Διαλέξεις</a:t>
            </a:r>
            <a:endParaRPr lang="el-GR" b="1" dirty="0"/>
          </a:p>
          <a:p>
            <a:pPr lvl="1"/>
            <a:r>
              <a:rPr lang="el-GR" b="1" dirty="0" smtClean="0"/>
              <a:t>Προαιρετική</a:t>
            </a:r>
            <a:r>
              <a:rPr lang="el-GR" dirty="0" smtClean="0"/>
              <a:t> παρουσί</a:t>
            </a:r>
            <a:r>
              <a:rPr lang="el-GR" dirty="0"/>
              <a:t>α</a:t>
            </a:r>
            <a:r>
              <a:rPr lang="el-GR" dirty="0" smtClean="0"/>
              <a:t>!</a:t>
            </a:r>
            <a:br>
              <a:rPr lang="el-GR" dirty="0" smtClean="0"/>
            </a:br>
            <a:endParaRPr lang="el-GR" dirty="0" smtClean="0"/>
          </a:p>
          <a:p>
            <a:pPr lvl="1"/>
            <a:endParaRPr lang="el-GR" sz="1000" dirty="0" smtClean="0"/>
          </a:p>
          <a:p>
            <a:pPr lvl="1"/>
            <a:r>
              <a:rPr lang="el-GR" dirty="0" smtClean="0"/>
              <a:t>Είστε εδώ γιατί </a:t>
            </a:r>
            <a:r>
              <a:rPr lang="el-GR" b="1" dirty="0" smtClean="0"/>
              <a:t>θέλετε</a:t>
            </a:r>
            <a:r>
              <a:rPr lang="el-GR" dirty="0" smtClean="0"/>
              <a:t> να ακούσετε/συμμετέχετε</a:t>
            </a:r>
            <a:br>
              <a:rPr lang="el-GR" dirty="0" smtClean="0"/>
            </a:br>
            <a:r>
              <a:rPr lang="el-GR" dirty="0" smtClean="0"/>
              <a:t/>
            </a:r>
            <a:br>
              <a:rPr lang="el-GR" dirty="0" smtClean="0"/>
            </a:br>
            <a:endParaRPr lang="el-GR" dirty="0" smtClean="0"/>
          </a:p>
          <a:p>
            <a:pPr lvl="1"/>
            <a:r>
              <a:rPr lang="el-GR" dirty="0" smtClean="0"/>
              <a:t>Δεν υπάρχουν απουσίες</a:t>
            </a:r>
            <a:br>
              <a:rPr lang="el-GR" dirty="0" smtClean="0"/>
            </a:br>
            <a:r>
              <a:rPr lang="el-GR" dirty="0" smtClean="0"/>
              <a:t/>
            </a:r>
            <a:br>
              <a:rPr lang="el-GR" dirty="0" smtClean="0"/>
            </a:br>
            <a:endParaRPr lang="el-GR" dirty="0" smtClean="0"/>
          </a:p>
          <a:p>
            <a:pPr lvl="1"/>
            <a:r>
              <a:rPr lang="el-GR" dirty="0" smtClean="0"/>
              <a:t>Υπάρχει </a:t>
            </a:r>
            <a:r>
              <a:rPr lang="el-GR" b="1" u="sng" dirty="0" smtClean="0"/>
              <a:t>σεβασμός</a:t>
            </a:r>
            <a:r>
              <a:rPr lang="el-GR" dirty="0" smtClean="0"/>
              <a:t> στους συναδέλφους σας και στην εκπαιδευτική διαδικασία</a:t>
            </a:r>
          </a:p>
          <a:p>
            <a:pPr lvl="1"/>
            <a:endParaRPr lang="el-GR" dirty="0"/>
          </a:p>
          <a:p>
            <a:pPr lvl="1"/>
            <a:r>
              <a:rPr lang="en-US" b="1" u="sng" dirty="0" smtClean="0"/>
              <a:t>COVID attention</a:t>
            </a:r>
            <a:r>
              <a:rPr lang="en-US" dirty="0" smtClean="0"/>
              <a:t>: </a:t>
            </a:r>
            <a:r>
              <a:rPr lang="el-GR" dirty="0" smtClean="0"/>
              <a:t>προσέρχεστε με τα απαραίτητα δικαιολογητικά</a:t>
            </a:r>
          </a:p>
          <a:p>
            <a:pPr lvl="1"/>
            <a:endParaRPr lang="el-GR" b="1" dirty="0" smtClean="0"/>
          </a:p>
          <a:p>
            <a:pPr lvl="1"/>
            <a:r>
              <a:rPr lang="el-GR" b="1" dirty="0" smtClean="0"/>
              <a:t>Προστατέψτε εσάς και τους συναδέλφους σας</a:t>
            </a:r>
            <a:r>
              <a:rPr lang="el-GR" dirty="0" smtClean="0"/>
              <a:t>: απέχετε από το μάθημα αν δεν είστε/αισθάνεστε καλά</a:t>
            </a:r>
            <a:endParaRPr lang="el-GR" dirty="0"/>
          </a:p>
          <a:p>
            <a:pPr lvl="1"/>
            <a:endParaRPr lang="el-GR" dirty="0" smtClean="0"/>
          </a:p>
        </p:txBody>
      </p:sp>
    </p:spTree>
    <p:extLst>
      <p:ext uri="{BB962C8B-B14F-4D97-AF65-F5344CB8AC3E}">
        <p14:creationId xmlns:p14="http://schemas.microsoft.com/office/powerpoint/2010/main" val="1814781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5891050" cy="5410200"/>
              </a:xfrm>
            </p:spPr>
            <p:txBody>
              <a:bodyPr>
                <a:normAutofit/>
              </a:bodyPr>
              <a:lstStyle/>
              <a:p>
                <a:r>
                  <a:rPr lang="el-GR" b="1" dirty="0" smtClean="0"/>
                  <a:t>Φθίνουσες ταλαντώσεις</a:t>
                </a:r>
              </a:p>
              <a:p>
                <a:pPr lvl="1"/>
                <a:r>
                  <a:rPr lang="el-GR" dirty="0" smtClean="0"/>
                  <a:t>Εφαρμόζοντας το 2</a:t>
                </a:r>
                <a:r>
                  <a:rPr lang="el-GR" baseline="30000" dirty="0" smtClean="0"/>
                  <a:t>ο</a:t>
                </a:r>
                <a:r>
                  <a:rPr lang="el-GR" dirty="0" smtClean="0"/>
                  <a:t> νόμο του </a:t>
                </a:r>
                <a:r>
                  <a:rPr lang="en-US" dirty="0" smtClean="0"/>
                  <a:t>Newton:</a:t>
                </a:r>
                <a:br>
                  <a:rPr lang="en-US" dirty="0" smtClean="0"/>
                </a:b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e>
                    </m:nary>
                    <m:r>
                      <a:rPr lang="en-US" i="1">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𝑏𝑢</m:t>
                    </m:r>
                    <m:r>
                      <a:rPr lang="en-US" i="1">
                        <a:latin typeface="Cambria Math" panose="02040503050406030204" pitchFamily="18" charset="0"/>
                      </a:rPr>
                      <m:t>=</m:t>
                    </m:r>
                    <m:r>
                      <a:rPr lang="en-US" i="1">
                        <a:latin typeface="Cambria Math" panose="020405030504060302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oMath>
                </a14:m>
                <a:r>
                  <a:rPr lang="en-US" dirty="0"/>
                  <a:t/>
                </a:r>
                <a:br>
                  <a:rPr lang="en-US" dirty="0"/>
                </a:br>
                <a14:m>
                  <m:oMath xmlns:m="http://schemas.openxmlformats.org/officeDocument/2006/math">
                    <m:r>
                      <a:rPr lang="en-US" i="1" smtClean="0">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n-US"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oMath>
                </a14:m>
                <a:endParaRPr lang="en-US" dirty="0" smtClean="0"/>
              </a:p>
              <a:p>
                <a:pPr marL="365760" lvl="1" indent="0">
                  <a:buNone/>
                </a:pPr>
                <a:endParaRPr lang="el-GR" sz="1100" dirty="0" smtClean="0"/>
              </a:p>
              <a:p>
                <a:pPr lvl="1"/>
                <a:r>
                  <a:rPr lang="el-GR" dirty="0" smtClean="0"/>
                  <a:t>Η λύση της διαφορικής εξίσωσης</a:t>
                </a:r>
                <a:r>
                  <a:rPr lang="en-US" dirty="0" smtClean="0"/>
                  <a:t> </a:t>
                </a:r>
                <a:r>
                  <a:rPr lang="en-US" sz="1000" dirty="0"/>
                  <a:t/>
                </a:r>
                <a:br>
                  <a:rPr lang="en-US" sz="1000" dirty="0"/>
                </a:br>
                <a:r>
                  <a:rPr lang="en-US" b="0" i="1" dirty="0" smtClean="0">
                    <a:latin typeface="Cambria Math" panose="02040503050406030204" pitchFamily="18" charset="0"/>
                  </a:rPr>
                  <a:t/>
                </a:r>
                <a:br>
                  <a:rPr lang="en-US" b="0" i="1" dirty="0" smtClean="0">
                    <a:latin typeface="Cambria Math" panose="02040503050406030204" pitchFamily="18" charset="0"/>
                  </a:rPr>
                </a:br>
                <a:r>
                  <a:rPr lang="el-GR" b="0" i="1" dirty="0" smtClean="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𝐴</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𝑒</m:t>
                        </m:r>
                      </m:e>
                      <m:sup>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𝑏</m:t>
                                </m:r>
                              </m:num>
                              <m:den>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𝑚</m:t>
                                </m:r>
                              </m:den>
                            </m:f>
                          </m:e>
                        </m:d>
                        <m:r>
                          <a:rPr lang="en-US" b="0" i="1" smtClean="0">
                            <a:solidFill>
                              <a:srgbClr val="FF0000"/>
                            </a:solidFill>
                            <a:latin typeface="Cambria Math" panose="02040503050406030204" pitchFamily="18" charset="0"/>
                          </a:rPr>
                          <m:t>𝑡</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a14:m>
                <a:endParaRPr lang="el-GR" b="0" i="1" dirty="0" smtClean="0">
                  <a:latin typeface="Cambria Math" panose="02040503050406030204" pitchFamily="18" charset="0"/>
                </a:endParaRPr>
              </a:p>
              <a:p>
                <a:pPr lvl="1"/>
                <a:endParaRPr lang="el-GR" sz="900" dirty="0" smtClean="0"/>
              </a:p>
              <a:p>
                <a:pPr lvl="1"/>
                <a:r>
                  <a:rPr lang="el-GR" dirty="0" smtClean="0"/>
                  <a:t>Εναλλακτικά, </a:t>
                </a:r>
              </a:p>
              <a:p>
                <a:pPr marL="365760" lvl="1" indent="0">
                  <a:buNone/>
                </a:pPr>
                <a:endParaRPr lang="en-US" sz="700" dirty="0"/>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m:t>
                      </m:r>
                      <m:r>
                        <a:rPr lang="en-US" b="0" i="1" smtClean="0">
                          <a:solidFill>
                            <a:srgbClr val="FF0000"/>
                          </a:solidFill>
                          <a:latin typeface="Cambria Math" panose="02040503050406030204" pitchFamily="18" charset="0"/>
                        </a:rPr>
                        <m:t>𝐴</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𝑡</m:t>
                          </m:r>
                        </m:e>
                      </m:d>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b="0" i="1" dirty="0" smtClean="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5891050" cy="5410200"/>
              </a:xfrm>
              <a:blipFill rotWithShape="0">
                <a:blip r:embed="rId2"/>
                <a:stretch>
                  <a:fillRect t="-901"/>
                </a:stretch>
              </a:blipFill>
            </p:spPr>
            <p:txBody>
              <a:bodyPr/>
              <a:lstStyle/>
              <a:p>
                <a:r>
                  <a:rPr lang="el-GR">
                    <a:noFill/>
                  </a:rPr>
                  <a:t> </a:t>
                </a:r>
              </a:p>
            </p:txBody>
          </p:sp>
        </mc:Fallback>
      </mc:AlternateContent>
      <p:grpSp>
        <p:nvGrpSpPr>
          <p:cNvPr id="5" name="Group 4"/>
          <p:cNvGrpSpPr/>
          <p:nvPr/>
        </p:nvGrpSpPr>
        <p:grpSpPr>
          <a:xfrm>
            <a:off x="5791200" y="2455109"/>
            <a:ext cx="2853399" cy="2380214"/>
            <a:chOff x="5562600" y="3787989"/>
            <a:chExt cx="3115999" cy="272558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787989"/>
              <a:ext cx="3115999" cy="272558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118" t="11990" r="65764" b="80088"/>
            <a:stretch/>
          </p:blipFill>
          <p:spPr>
            <a:xfrm>
              <a:off x="7353300" y="3895725"/>
              <a:ext cx="533399" cy="215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0918" t="3604" r="14409" b="88009"/>
            <a:stretch/>
          </p:blipFill>
          <p:spPr>
            <a:xfrm>
              <a:off x="7881933" y="3886200"/>
              <a:ext cx="457200" cy="228600"/>
            </a:xfrm>
            <a:prstGeom prst="rect">
              <a:avLst/>
            </a:prstGeom>
          </p:spPr>
        </p:pic>
      </p:grpSp>
      <p:grpSp>
        <p:nvGrpSpPr>
          <p:cNvPr id="9" name="Group 8"/>
          <p:cNvGrpSpPr/>
          <p:nvPr/>
        </p:nvGrpSpPr>
        <p:grpSpPr>
          <a:xfrm>
            <a:off x="6106848" y="1116924"/>
            <a:ext cx="2537751" cy="1338184"/>
            <a:chOff x="6106848" y="1295425"/>
            <a:chExt cx="2537751" cy="1338184"/>
          </a:xfrm>
        </p:grpSpPr>
        <p:pic>
          <p:nvPicPr>
            <p:cNvPr id="10" name="Picture 9"/>
            <p:cNvPicPr>
              <a:picLocks noChangeAspect="1"/>
            </p:cNvPicPr>
            <p:nvPr/>
          </p:nvPicPr>
          <p:blipFill>
            <a:blip r:embed="rId6"/>
            <a:stretch>
              <a:fillRect/>
            </a:stretch>
          </p:blipFill>
          <p:spPr>
            <a:xfrm>
              <a:off x="6106848" y="1295425"/>
              <a:ext cx="2537751" cy="133818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7620000" y="1749625"/>
                  <a:ext cx="135935" cy="20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1200" i="1" smtClean="0">
                                <a:solidFill>
                                  <a:prstClr val="black"/>
                                </a:solidFill>
                                <a:latin typeface="Cambria Math" panose="02040503050406030204" pitchFamily="18" charset="0"/>
                              </a:rPr>
                            </m:ctrlPr>
                          </m:accPr>
                          <m:e>
                            <m:r>
                              <a:rPr lang="en-US" sz="1200" i="1" smtClean="0">
                                <a:solidFill>
                                  <a:prstClr val="black"/>
                                </a:solidFill>
                                <a:latin typeface="Cambria Math" panose="02040503050406030204" pitchFamily="18" charset="0"/>
                              </a:rPr>
                              <m:t>𝑅</m:t>
                            </m:r>
                          </m:e>
                        </m:acc>
                      </m:oMath>
                    </m:oMathPara>
                  </a14:m>
                  <a:endParaRPr lang="el-GR" sz="1200" dirty="0">
                    <a:solidFill>
                      <a:prstClr val="black"/>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20000" y="1749625"/>
                  <a:ext cx="135935" cy="207108"/>
                </a:xfrm>
                <a:prstGeom prst="rect">
                  <a:avLst/>
                </a:prstGeom>
                <a:blipFill rotWithShape="0">
                  <a:blip r:embed="rId7"/>
                  <a:stretch>
                    <a:fillRect l="-27273" r="-27273" b="-5882"/>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4541040" y="3111120"/>
              <a:ext cx="1440" cy="1080"/>
            </p14:xfrm>
          </p:contentPart>
        </mc:Choice>
        <mc:Fallback xmlns="">
          <p:pic>
            <p:nvPicPr>
              <p:cNvPr id="4" name="Ink 3"/>
              <p:cNvPicPr/>
              <p:nvPr/>
            </p:nvPicPr>
            <p:blipFill>
              <a:blip r:embed="rId9"/>
              <a:stretch>
                <a:fillRect/>
              </a:stretch>
            </p:blipFill>
            <p:spPr>
              <a:xfrm>
                <a:off x="4537800" y="3107880"/>
                <a:ext cx="7920" cy="7560"/>
              </a:xfrm>
              <a:prstGeom prst="rect">
                <a:avLst/>
              </a:prstGeom>
            </p:spPr>
          </p:pic>
        </mc:Fallback>
      </mc:AlternateContent>
      <p:pic>
        <p:nvPicPr>
          <p:cNvPr id="1026" name="Picture 2" descr="Damped Oscillater Interactive App (and gif) showing Harmonic Motion and the  effect of damping"/>
          <p:cNvPicPr>
            <a:picLocks noChangeAspect="1" noChangeArrowheads="1" noCrop="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a:off x="5181600" y="4835323"/>
            <a:ext cx="3462999" cy="165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77050" cy="5410200"/>
              </a:xfrm>
            </p:spPr>
            <p:txBody>
              <a:bodyPr>
                <a:normAutofit lnSpcReduction="10000"/>
              </a:bodyPr>
              <a:lstStyle/>
              <a:p>
                <a:r>
                  <a:rPr lang="el-GR" b="1" dirty="0" smtClean="0"/>
                  <a:t>Φθίνουσες ταλαντώσεις</a:t>
                </a:r>
              </a:p>
              <a:p>
                <a:pPr lvl="1"/>
                <a:r>
                  <a:rPr lang="el-GR" dirty="0" smtClean="0"/>
                  <a:t>Γωνιακή συχνότητα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e>
                            </m:d>
                          </m:e>
                          <m:sup>
                            <m:r>
                              <a:rPr lang="en-US" b="0" i="1" smtClean="0">
                                <a:latin typeface="Cambria Math" panose="02040503050406030204" pitchFamily="18" charset="0"/>
                              </a:rPr>
                              <m:t>2</m:t>
                            </m:r>
                          </m:sup>
                        </m:sSup>
                      </m:e>
                    </m:rad>
                  </m:oMath>
                </a14:m>
                <a:endParaRPr lang="en-US" dirty="0" smtClean="0"/>
              </a:p>
              <a:p>
                <a:pPr lvl="1"/>
                <a:endParaRPr lang="en-US" dirty="0"/>
              </a:p>
              <a:p>
                <a:pPr lvl="1"/>
                <a:r>
                  <a:rPr lang="el-GR" dirty="0" smtClean="0"/>
                  <a:t>Η ποσότητα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oMath>
                </a14:m>
                <a:r>
                  <a:rPr lang="en-US" dirty="0" smtClean="0"/>
                  <a:t> </a:t>
                </a:r>
                <a:r>
                  <a:rPr lang="el-GR" dirty="0"/>
                  <a:t> </a:t>
                </a:r>
                <a:r>
                  <a:rPr lang="el-GR" dirty="0" smtClean="0"/>
                  <a:t>είναι η γωνιακή συχνότητα απουσία απόσβεσης</a:t>
                </a:r>
              </a:p>
              <a:p>
                <a:pPr lvl="1"/>
                <a:endParaRPr lang="el-GR" dirty="0"/>
              </a:p>
              <a:p>
                <a:pPr lvl="1"/>
                <a:r>
                  <a:rPr lang="el-GR" dirty="0" smtClean="0"/>
                  <a:t>Άρα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smtClean="0">
                                <a:latin typeface="Cambria Math" panose="02040503050406030204" pitchFamily="18" charset="0"/>
                              </a:rPr>
                            </m:ctrlPr>
                          </m:sSubSupPr>
                          <m:e>
                            <m:r>
                              <a:rPr lang="el-GR" b="0" i="1" smtClean="0">
                                <a:latin typeface="Cambria Math" panose="02040503050406030204" pitchFamily="18" charset="0"/>
                              </a:rPr>
                              <m:t>𝜔</m:t>
                            </m:r>
                          </m:e>
                          <m:sub>
                            <m:r>
                              <a:rPr lang="el-GR" b="0" i="1" smtClean="0">
                                <a:latin typeface="Cambria Math" panose="02040503050406030204" pitchFamily="18" charset="0"/>
                              </a:rPr>
                              <m:t>0</m:t>
                            </m:r>
                          </m:sub>
                          <m:sup>
                            <m:r>
                              <a:rPr lang="el-GR" b="0" i="1" smtClean="0">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r>
                  <a:rPr lang="el-GR" dirty="0" smtClean="0"/>
                  <a:t>   και λέγεται </a:t>
                </a:r>
                <a:endParaRPr lang="en-US" dirty="0" smtClean="0"/>
              </a:p>
              <a:p>
                <a:pPr marL="365760" lvl="1" indent="0">
                  <a:buNone/>
                </a:pPr>
                <a:r>
                  <a:rPr lang="en-US" b="1" i="1" dirty="0" smtClean="0"/>
                  <a:t/>
                </a:r>
                <a:br>
                  <a:rPr lang="en-US" b="1" i="1" dirty="0" smtClean="0"/>
                </a:br>
                <a:r>
                  <a:rPr lang="en-US" b="1" i="1" dirty="0"/>
                  <a:t>	 </a:t>
                </a:r>
                <a:r>
                  <a:rPr lang="en-US" b="1" i="1" dirty="0" smtClean="0"/>
                  <a:t>        </a:t>
                </a:r>
                <a:r>
                  <a:rPr lang="el-GR" b="1" i="1" dirty="0" smtClean="0"/>
                  <a:t>φυσική συχνότητα</a:t>
                </a:r>
                <a:r>
                  <a:rPr lang="en-US" b="1" i="1" dirty="0" smtClean="0"/>
                  <a:t> (</a:t>
                </a:r>
                <a:r>
                  <a:rPr lang="el-GR" b="1" i="1" dirty="0" smtClean="0"/>
                  <a:t>ή ιδιοσυχνότητα)</a:t>
                </a:r>
                <a:r>
                  <a:rPr lang="el-GR" dirty="0" smtClean="0"/>
                  <a:t> </a:t>
                </a:r>
                <a:r>
                  <a:rPr lang="en-US" dirty="0" smtClean="0"/>
                  <a:t/>
                </a:r>
                <a:br>
                  <a:rPr lang="en-US" dirty="0" smtClean="0"/>
                </a:br>
                <a:r>
                  <a:rPr lang="en-US" dirty="0" smtClean="0"/>
                  <a:t/>
                </a:r>
                <a:br>
                  <a:rPr lang="en-US" dirty="0" smtClean="0"/>
                </a:br>
                <a:r>
                  <a:rPr lang="el-GR" dirty="0" smtClean="0"/>
                  <a:t>του συστήματος </a:t>
                </a:r>
                <a:endParaRPr lang="el-GR"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77050" cy="5410200"/>
              </a:xfrm>
              <a:blipFill rotWithShape="0">
                <a:blip r:embed="rId2"/>
                <a:stretch>
                  <a:fillRect t="-1577"/>
                </a:stretch>
              </a:blipFill>
            </p:spPr>
            <p:txBody>
              <a:bodyPr/>
              <a:lstStyle/>
              <a:p>
                <a:r>
                  <a:rPr lang="el-GR">
                    <a:noFill/>
                  </a:rPr>
                  <a:t> </a:t>
                </a:r>
              </a:p>
            </p:txBody>
          </p:sp>
        </mc:Fallback>
      </mc:AlternateContent>
    </p:spTree>
    <p:extLst>
      <p:ext uri="{BB962C8B-B14F-4D97-AF65-F5344CB8AC3E}">
        <p14:creationId xmlns:p14="http://schemas.microsoft.com/office/powerpoint/2010/main" val="32237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526067"/>
            <a:ext cx="3512594" cy="2512533"/>
          </a:xfrm>
          <a:prstGeom prst="rect">
            <a:avLst/>
          </a:prstGeom>
        </p:spPr>
      </p:pic>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smtClean="0"/>
                  <a:t>Φθίνουσες ταλαντώσεις</a:t>
                </a:r>
                <a:br>
                  <a:rPr lang="el-GR" b="1" dirty="0" smtClean="0"/>
                </a:br>
                <a:r>
                  <a:rPr lang="el-GR" b="1" dirty="0" smtClean="0"/>
                  <a:t>	</a:t>
                </a:r>
                <a:r>
                  <a:rPr lang="en-US" b="1" dirty="0" smtClean="0"/>
                  <a:t/>
                </a:r>
                <a:br>
                  <a:rPr lang="en-US" b="1" dirty="0" smtClean="0"/>
                </a:br>
                <a:r>
                  <a:rPr lang="en-US" b="1" dirty="0" smtClean="0"/>
                  <a:t>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a:latin typeface="Cambria Math" panose="02040503050406030204" pitchFamily="18" charset="0"/>
                              </a:rPr>
                            </m:ctrlPr>
                          </m:sSubSupPr>
                          <m:e>
                            <m:r>
                              <a:rPr lang="el-GR" i="1">
                                <a:latin typeface="Cambria Math" panose="02040503050406030204" pitchFamily="18" charset="0"/>
                              </a:rPr>
                              <m:t>𝜔</m:t>
                            </m:r>
                          </m:e>
                          <m:sub>
                            <m:r>
                              <a:rPr lang="el-GR" i="1">
                                <a:latin typeface="Cambria Math" panose="02040503050406030204" pitchFamily="18" charset="0"/>
                              </a:rPr>
                              <m:t>0</m:t>
                            </m:r>
                          </m:sub>
                          <m:sup>
                            <m:r>
                              <a:rPr lang="el-GR" i="1">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endParaRPr lang="el-GR" b="1" dirty="0" smtClean="0"/>
              </a:p>
              <a:p>
                <a:pPr lvl="1"/>
                <a:r>
                  <a:rPr lang="el-GR" dirty="0" smtClean="0"/>
                  <a:t>Αν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0" smtClean="0">
                        <a:latin typeface="Cambria Math" panose="02040503050406030204" pitchFamily="18" charset="0"/>
                      </a:rPr>
                      <m:t>→</m:t>
                    </m:r>
                  </m:oMath>
                </a14:m>
                <a:r>
                  <a:rPr lang="el-GR" dirty="0" smtClean="0"/>
                  <a:t> υποαπόσβεση</a:t>
                </a:r>
              </a:p>
              <a:p>
                <a:pPr lvl="1"/>
                <a:endParaRPr lang="el-GR" dirty="0"/>
              </a:p>
              <a:p>
                <a:pPr lvl="1"/>
                <a:r>
                  <a:rPr lang="el-GR" dirty="0" smtClean="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smtClean="0"/>
                  <a:t> κρίσιμη απόσβεση</a:t>
                </a:r>
              </a:p>
              <a:p>
                <a:pPr lvl="1"/>
                <a:endParaRPr lang="el-GR" dirty="0" smtClean="0"/>
              </a:p>
              <a:p>
                <a:pPr lvl="1"/>
                <a:r>
                  <a:rPr lang="el-GR" dirty="0" smtClean="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&gt;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smtClean="0"/>
                  <a:t> υπεραπόσβεση</a:t>
                </a:r>
                <a:endParaRPr lang="el-GR" dirty="0"/>
              </a:p>
              <a:p>
                <a:pPr lvl="5"/>
                <a:endParaRPr lang="el-GR" dirty="0" smtClean="0"/>
              </a:p>
              <a:p>
                <a:pPr lvl="3"/>
                <a:r>
                  <a:rPr lang="el-GR" dirty="0" smtClean="0"/>
                  <a:t>Για συστήματα κρίσιμης απόσβεσης ή υπεραπόσβεσης, η εξίσωση φθίνουσας ταλάντωσης</a:t>
                </a:r>
                <a:r>
                  <a:rPr lang="aa-ET" dirty="0" smtClean="0"/>
                  <a:t> </a:t>
                </a:r>
                <a:r>
                  <a:rPr lang="el-GR" dirty="0" smtClean="0"/>
                  <a:t> </a:t>
                </a:r>
                <a14:m>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r>
                      <a:rPr lang="aa-ET" b="0" i="1" smtClean="0">
                        <a:latin typeface="Cambria Math" panose="02040503050406030204" pitchFamily="18" charset="0"/>
                      </a:rPr>
                      <m:t>=</m:t>
                    </m:r>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r>
                          <a:rPr lang="en-US" i="1">
                            <a:latin typeface="Cambria Math" panose="02040503050406030204" pitchFamily="18" charset="0"/>
                          </a:rPr>
                          <m:t>𝑡</m:t>
                        </m:r>
                      </m:sup>
                    </m:sSup>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e>
                        </m:d>
                      </m:e>
                    </m:func>
                  </m:oMath>
                </a14:m>
                <a:r>
                  <a:rPr lang="aa-ET" dirty="0" smtClean="0"/>
                  <a:t> </a:t>
                </a:r>
                <a:r>
                  <a:rPr lang="el-GR" dirty="0" smtClean="0"/>
                  <a:t>που βρήκαμε δεν ισχύει.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1671"/>
                </a:stretch>
              </a:blipFill>
            </p:spPr>
            <p:txBody>
              <a:bodyPr/>
              <a:lstStyle/>
              <a:p>
                <a:r>
                  <a:rPr lang="en-US">
                    <a:noFill/>
                  </a:rPr>
                  <a:t> </a:t>
                </a:r>
              </a:p>
            </p:txBody>
          </p:sp>
        </mc:Fallback>
      </mc:AlternateContent>
    </p:spTree>
    <p:extLst>
      <p:ext uri="{BB962C8B-B14F-4D97-AF65-F5344CB8AC3E}">
        <p14:creationId xmlns:p14="http://schemas.microsoft.com/office/powerpoint/2010/main" val="42020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p:sp>
        <p:nvSpPr>
          <p:cNvPr id="3" name="Content Placeholder 2"/>
          <p:cNvSpPr>
            <a:spLocks noGrp="1"/>
          </p:cNvSpPr>
          <p:nvPr>
            <p:ph idx="1"/>
          </p:nvPr>
        </p:nvSpPr>
        <p:spPr>
          <a:xfrm>
            <a:off x="738350" y="1371600"/>
            <a:ext cx="7872249" cy="5105400"/>
          </a:xfrm>
        </p:spPr>
        <p:txBody>
          <a:bodyPr>
            <a:normAutofit/>
          </a:bodyPr>
          <a:lstStyle/>
          <a:p>
            <a:r>
              <a:rPr lang="el-GR" b="1" dirty="0" smtClean="0"/>
              <a:t>Φθίνουσες ταλαντώσεις</a:t>
            </a:r>
            <a:br>
              <a:rPr lang="el-GR" b="1" dirty="0" smtClean="0"/>
            </a:br>
            <a:r>
              <a:rPr lang="el-GR" b="1" dirty="0" smtClean="0"/>
              <a:t>	</a:t>
            </a:r>
            <a:r>
              <a:rPr lang="en-US" b="1" dirty="0" smtClean="0"/>
              <a:t/>
            </a:r>
            <a:br>
              <a:rPr lang="en-US" b="1" dirty="0" smtClean="0"/>
            </a:br>
            <a:r>
              <a:rPr lang="en-US" b="1" dirty="0" smtClean="0"/>
              <a:t>	</a:t>
            </a:r>
            <a:endParaRPr lang="el-GR" dirty="0" smtClean="0"/>
          </a:p>
        </p:txBody>
      </p:sp>
      <p:pic>
        <p:nvPicPr>
          <p:cNvPr id="2050" name="Picture 2" descr="https://i.imgur.com/x0ArvK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720" y="1904999"/>
            <a:ext cx="3928532"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i.imgur.com/ZKv3C1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719" y="4219574"/>
            <a:ext cx="3928533"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s://i.imgur.com/ofGXhbz.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4926" y="3057523"/>
            <a:ext cx="4063998"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075" y="791932"/>
            <a:ext cx="2705099" cy="1934937"/>
          </a:xfrm>
          <a:prstGeom prst="rect">
            <a:avLst/>
          </a:prstGeom>
          <a:ln>
            <a:noFill/>
          </a:ln>
          <a:effectLst>
            <a:softEdge rad="112500"/>
          </a:effectLst>
        </p:spPr>
      </p:pic>
    </p:spTree>
    <p:extLst>
      <p:ext uri="{BB962C8B-B14F-4D97-AF65-F5344CB8AC3E}">
        <p14:creationId xmlns:p14="http://schemas.microsoft.com/office/powerpoint/2010/main" val="16917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a:bodyPr>
              <a:lstStyle/>
              <a:p>
                <a:r>
                  <a:rPr lang="el-GR" b="1" dirty="0" smtClean="0"/>
                  <a:t>Φθίνουσες ταλαντώσεις</a:t>
                </a:r>
                <a:r>
                  <a:rPr lang="aa-ET" b="1" dirty="0"/>
                  <a:t> </a:t>
                </a:r>
                <a:r>
                  <a:rPr lang="aa-ET" b="1" dirty="0" smtClean="0"/>
                  <a:t>– </a:t>
                </a:r>
                <a:r>
                  <a:rPr lang="el-GR" b="1" dirty="0" smtClean="0"/>
                  <a:t>Μηχανική Ενέργεια</a:t>
                </a:r>
                <a:endParaRPr lang="aa-ET" b="1" dirty="0"/>
              </a:p>
              <a:p>
                <a:endParaRPr lang="el-GR" sz="1400" b="1" dirty="0" smtClean="0"/>
              </a:p>
              <a:p>
                <a:r>
                  <a:rPr lang="el-GR" dirty="0" smtClean="0"/>
                  <a:t>Η μηχανική ενέργεια του ταλαντωτή παραμένει </a:t>
                </a:r>
                <a:endParaRPr lang="aa-ET" dirty="0" smtClean="0"/>
              </a:p>
              <a:p>
                <a:endParaRPr lang="en-US" sz="1400" b="0" i="1" dirty="0" smtClean="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smtClean="0"/>
              </a:p>
              <a:p>
                <a:endParaRPr lang="aa-ET" sz="1200" dirty="0" smtClean="0"/>
              </a:p>
              <a:p>
                <a:r>
                  <a:rPr lang="el-GR" dirty="0" smtClean="0"/>
                  <a:t>Αντικαθιστώντας, έχουμε </a:t>
                </a:r>
                <a:endParaRPr lang="aa-ET" dirty="0" smtClean="0"/>
              </a:p>
              <a:p>
                <a:endParaRPr lang="el-GR" sz="1200" dirty="0" smtClean="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𝑚</m:t>
                              </m:r>
                            </m:den>
                          </m:f>
                          <m:r>
                            <a:rPr lang="en-US" b="0" i="1" smtClean="0">
                              <a:latin typeface="Cambria Math" panose="02040503050406030204" pitchFamily="18" charset="0"/>
                            </a:rPr>
                            <m:t>𝑡</m:t>
                          </m:r>
                        </m:sup>
                      </m:sSup>
                    </m:oMath>
                  </m:oMathPara>
                </a14:m>
                <a:endParaRPr lang="en-US" dirty="0" smtClean="0"/>
              </a:p>
              <a:p>
                <a:pPr marL="68580" indent="0">
                  <a:buNone/>
                </a:pPr>
                <a:endParaRPr lang="aa-ET" sz="1000" dirty="0" smtClean="0"/>
              </a:p>
              <a:p>
                <a:pPr marL="68580" indent="0">
                  <a:buNone/>
                </a:pPr>
                <a:r>
                  <a:rPr lang="el-GR" dirty="0" smtClean="0"/>
                  <a:t>που δείχνει ότι πράγματι η μηχανική ενέργεια του ταλαντωτή φθίνει εκθετικά με την πάροδο του χρόνου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l="-310" t="-955"/>
                </a:stretch>
              </a:blipFill>
            </p:spPr>
            <p:txBody>
              <a:bodyPr/>
              <a:lstStyle/>
              <a:p>
                <a:r>
                  <a:rPr lang="en-US">
                    <a:noFill/>
                  </a:rPr>
                  <a:t> </a:t>
                </a:r>
              </a:p>
            </p:txBody>
          </p:sp>
        </mc:Fallback>
      </mc:AlternateContent>
    </p:spTree>
    <p:extLst>
      <p:ext uri="{BB962C8B-B14F-4D97-AF65-F5344CB8AC3E}">
        <p14:creationId xmlns:p14="http://schemas.microsoft.com/office/powerpoint/2010/main" val="347367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a:bodyPr>
              <a:lstStyle/>
              <a:p>
                <a:r>
                  <a:rPr lang="el-GR" b="1" dirty="0" smtClean="0"/>
                  <a:t>Εξαναγκασμένες Ταλαντώσεις</a:t>
                </a:r>
              </a:p>
              <a:p>
                <a:pPr lvl="1"/>
                <a:r>
                  <a:rPr lang="el-GR" dirty="0" smtClean="0"/>
                  <a:t>Μπορούμε να αντισταθμίσουμε την απώλεια μηχανικής ενέργειας της ταλάντωσης λόγω της δύναμης επιβράδυνσης</a:t>
                </a:r>
              </a:p>
              <a:p>
                <a:pPr lvl="2"/>
                <a:r>
                  <a:rPr lang="el-GR" dirty="0" smtClean="0"/>
                  <a:t>Ασκώντας μια περιοδική εξωτερική δύναμη στο σύστημα</a:t>
                </a:r>
              </a:p>
              <a:p>
                <a:pPr lvl="2"/>
                <a:r>
                  <a:rPr lang="el-GR" dirty="0" smtClean="0"/>
                  <a:t>Π.χ. παιδί που κάνει κούνια και ο πατέρας το σπρώχνει περιοδικά για να διατηρήσει την κίνηση του</a:t>
                </a:r>
              </a:p>
              <a:p>
                <a:pPr lvl="2"/>
                <a:r>
                  <a:rPr lang="el-GR" dirty="0" smtClean="0"/>
                  <a:t>Π.χ. στον </a:t>
                </a:r>
                <a:r>
                  <a:rPr lang="el-GR" dirty="0" err="1" smtClean="0"/>
                  <a:t>έμφωνο</a:t>
                </a:r>
                <a:r>
                  <a:rPr lang="el-GR" dirty="0" smtClean="0"/>
                  <a:t> στάσιμο λόγο</a:t>
                </a:r>
              </a:p>
              <a:p>
                <a:pPr lvl="2"/>
                <a:r>
                  <a:rPr lang="el-GR" dirty="0" smtClean="0"/>
                  <a:t>Π.χ. σε ηλεκτρικά κυκλώματα</a:t>
                </a:r>
              </a:p>
              <a:p>
                <a:pPr lvl="1"/>
                <a:endParaRPr lang="en-US" dirty="0" smtClean="0"/>
              </a:p>
              <a:p>
                <a:pPr lvl="1"/>
                <a:r>
                  <a:rPr lang="el-GR" dirty="0" smtClean="0"/>
                  <a:t>Μοντέλο εξωτερική δύναμη διέγερσης</a:t>
                </a:r>
                <a:r>
                  <a:rPr lang="en-US" dirty="0"/>
                  <a:t>:</a:t>
                </a:r>
                <a:r>
                  <a:rPr lang="el-GR" dirty="0" smtClean="0"/>
                  <a:t> </a:t>
                </a:r>
                <a:r>
                  <a:rPr lang="el-GR" i="1" dirty="0" smtClean="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smtClean="0"/>
              </a:p>
              <a:p>
                <a:pPr lvl="1"/>
                <a:r>
                  <a:rPr lang="el-GR" dirty="0" smtClean="0"/>
                  <a:t>Τότε </a:t>
                </a:r>
                <a:endParaRPr lang="en-US" dirty="0" smtClean="0"/>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dirty="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rotWithShape="0">
                <a:blip r:embed="rId2"/>
                <a:stretch>
                  <a:fillRect t="-914"/>
                </a:stretch>
              </a:blipFill>
            </p:spPr>
            <p:txBody>
              <a:bodyPr/>
              <a:lstStyle/>
              <a:p>
                <a:r>
                  <a:rPr lang="el-GR">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solidFill>
                <a:prstClr val="black"/>
              </a:solidFill>
            </a:endParaRPr>
          </a:p>
        </p:txBody>
      </p:sp>
    </p:spTree>
    <p:extLst>
      <p:ext uri="{BB962C8B-B14F-4D97-AF65-F5344CB8AC3E}">
        <p14:creationId xmlns:p14="http://schemas.microsoft.com/office/powerpoint/2010/main" val="18439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smtClean="0"/>
                  <a:t>Εξαναγκασμένες Ταλαντώσεις</a:t>
                </a:r>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r>
                  <a:rPr lang="el-GR" dirty="0" smtClean="0"/>
                  <a:t>Λύση: </a:t>
                </a:r>
                <a:r>
                  <a:rPr lang="en-US" dirty="0" smtClean="0"/>
                  <a:t/>
                </a:r>
                <a:br>
                  <a:rPr lang="en-US" dirty="0" smtClean="0"/>
                </a:b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𝐴</m:t>
                    </m:r>
                    <m:r>
                      <a:rPr lang="el-GR" b="0" i="1" smtClean="0">
                        <a:latin typeface="Cambria Math" panose="02040503050406030204" pitchFamily="18" charset="0"/>
                      </a:rPr>
                      <m:t>(</m:t>
                    </m:r>
                    <m:r>
                      <a:rPr lang="el-GR" b="0" i="1" smtClean="0">
                        <a:latin typeface="Cambria Math" panose="02040503050406030204" pitchFamily="18" charset="0"/>
                      </a:rPr>
                      <m:t>𝜔</m:t>
                    </m:r>
                    <m:r>
                      <a:rPr lang="el-GR"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a14:m>
                <a:endParaRPr lang="el-GR" dirty="0" smtClean="0"/>
              </a:p>
              <a:p>
                <a:pPr marL="685800" lvl="2" indent="0">
                  <a:buNone/>
                </a:pPr>
                <a:r>
                  <a:rPr lang="el-GR" dirty="0" smtClean="0"/>
                  <a:t>με </a:t>
                </a:r>
                <a:br>
                  <a:rPr lang="el-GR" dirty="0" smtClean="0"/>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r>
                        <a:rPr lang="el-GR" b="0" i="1" smtClean="0">
                          <a:latin typeface="Cambria Math" panose="02040503050406030204" pitchFamily="18" charset="0"/>
                        </a:rPr>
                        <m:t>𝜔</m:t>
                      </m:r>
                      <m:r>
                        <a:rPr lang="el-GR" b="0" i="1" smtClean="0">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num>
                            <m:den>
                              <m:r>
                                <a:rPr lang="en-US" b="0" i="1" smtClean="0">
                                  <a:latin typeface="Cambria Math" panose="02040503050406030204" pitchFamily="18" charset="0"/>
                                </a:rPr>
                                <m:t>𝑚</m:t>
                              </m:r>
                            </m:den>
                          </m:f>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l-GR" i="1">
                                      <a:latin typeface="Cambria Math" panose="02040503050406030204" pitchFamily="18" charset="0"/>
                                    </a:rPr>
                                    <m:t>−</m:t>
                                  </m:r>
                                  <m:sSup>
                                    <m:sSupPr>
                                      <m:ctrlPr>
                                        <a:rPr lang="el-GR" i="1">
                                          <a:latin typeface="Cambria Math" panose="02040503050406030204" pitchFamily="18" charset="0"/>
                                        </a:rPr>
                                      </m:ctrlPr>
                                    </m:sSupPr>
                                    <m:e>
                                      <m:sSub>
                                        <m:sSubPr>
                                          <m:ctrlPr>
                                            <a:rPr lang="el-GR"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e>
                                    <m:sup>
                                      <m:r>
                                        <a:rPr lang="el-GR" i="1">
                                          <a:latin typeface="Cambria Math" panose="02040503050406030204" pitchFamily="18" charset="0"/>
                                        </a:rPr>
                                        <m:t>2</m:t>
                                      </m:r>
                                    </m:sup>
                                  </m:sSup>
                                  <m:r>
                                    <a:rPr lang="el-GR" i="1">
                                      <a:latin typeface="Cambria Math" panose="02040503050406030204" pitchFamily="18" charset="0"/>
                                    </a:rPr>
                                    <m:t>)</m:t>
                                  </m:r>
                                </m:e>
                                <m:sup>
                                  <m:r>
                                    <a:rPr lang="el-GR" b="0" i="1" smtClean="0">
                                      <a:latin typeface="Cambria Math" panose="02040503050406030204" pitchFamily="18" charset="0"/>
                                    </a:rPr>
                                    <m:t>2</m:t>
                                  </m:r>
                                </m:sup>
                              </m:sSup>
                              <m:r>
                                <a:rPr lang="el-GR" b="0" i="1" smtClean="0">
                                  <a:latin typeface="Cambria Math" panose="02040503050406030204" pitchFamily="18" charset="0"/>
                                </a:rPr>
                                <m:t>+</m:t>
                              </m:r>
                              <m:sSup>
                                <m:sSupPr>
                                  <m:ctrlPr>
                                    <a:rPr lang="el-GR" b="0" i="1" smtClean="0">
                                      <a:latin typeface="Cambria Math" panose="02040503050406030204" pitchFamily="18" charset="0"/>
                                    </a:rPr>
                                  </m:ctrlPr>
                                </m:sSupPr>
                                <m:e>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b="0" i="1" smtClean="0">
                                              <a:latin typeface="Cambria Math" panose="02040503050406030204" pitchFamily="18" charset="0"/>
                                            </a:rPr>
                                            <m:t>𝑏</m:t>
                                          </m:r>
                                          <m:r>
                                            <a:rPr lang="el-GR" b="0" i="1" smtClean="0">
                                              <a:latin typeface="Cambria Math" panose="02040503050406030204" pitchFamily="18" charset="0"/>
                                            </a:rPr>
                                            <m:t>𝜔</m:t>
                                          </m:r>
                                        </m:num>
                                        <m:den>
                                          <m:r>
                                            <a:rPr lang="en-US" b="0" i="1" smtClean="0">
                                              <a:latin typeface="Cambria Math" panose="02040503050406030204" pitchFamily="18" charset="0"/>
                                            </a:rPr>
                                            <m:t>𝑚</m:t>
                                          </m:r>
                                        </m:den>
                                      </m:f>
                                    </m:e>
                                  </m:d>
                                </m:e>
                                <m:sup>
                                  <m:r>
                                    <a:rPr lang="el-GR" b="0" i="1" smtClean="0">
                                      <a:latin typeface="Cambria Math" panose="02040503050406030204" pitchFamily="18" charset="0"/>
                                    </a:rPr>
                                    <m:t>2</m:t>
                                  </m:r>
                                </m:sup>
                              </m:sSup>
                            </m:e>
                          </m:rad>
                        </m:den>
                      </m:f>
                    </m:oMath>
                  </m:oMathPara>
                </a14:m>
                <a:endParaRPr lang="en-US" dirty="0" smtClean="0"/>
              </a:p>
              <a:p>
                <a:pPr lvl="1"/>
                <a:r>
                  <a:rPr lang="el-GR" b="1" dirty="0" smtClean="0"/>
                  <a:t>Συντονισμός:</a:t>
                </a:r>
                <a:r>
                  <a:rPr lang="el-GR" dirty="0" smtClean="0"/>
                  <a:t> Όταν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ea typeface="Cambria Math" panose="02040503050406030204" pitchFamily="18" charset="0"/>
                      </a:rPr>
                      <m:t>≈</m:t>
                    </m:r>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𝜔</m:t>
                        </m:r>
                      </m:e>
                      <m:sub>
                        <m:r>
                          <a:rPr lang="el-GR" b="0" i="1" smtClean="0">
                            <a:latin typeface="Cambria Math" panose="02040503050406030204" pitchFamily="18" charset="0"/>
                            <a:ea typeface="Cambria Math" panose="02040503050406030204" pitchFamily="18" charset="0"/>
                          </a:rPr>
                          <m:t>0</m:t>
                        </m:r>
                      </m:sub>
                    </m:sSub>
                  </m:oMath>
                </a14:m>
                <a:r>
                  <a:rPr lang="el-GR" dirty="0" smtClean="0"/>
                  <a:t> το </a:t>
                </a:r>
                <a14:m>
                  <m:oMath xmlns:m="http://schemas.openxmlformats.org/officeDocument/2006/math">
                    <m:r>
                      <a:rPr lang="el-GR" i="1" dirty="0" smtClean="0">
                        <a:latin typeface="Cambria Math" panose="02040503050406030204" pitchFamily="18" charset="0"/>
                      </a:rPr>
                      <m:t>𝛢</m:t>
                    </m:r>
                  </m:oMath>
                </a14:m>
                <a:r>
                  <a:rPr lang="el-GR" dirty="0" smtClean="0"/>
                  <a:t> </a:t>
                </a:r>
                <a:br>
                  <a:rPr lang="el-GR" dirty="0" smtClean="0"/>
                </a:br>
                <a:r>
                  <a:rPr lang="el-GR" dirty="0" smtClean="0"/>
                  <a:t>γίνεται πολύ μεγάλο</a:t>
                </a:r>
              </a:p>
              <a:p>
                <a:pPr lvl="2"/>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l-GR" i="1">
                            <a:latin typeface="Cambria Math" panose="02040503050406030204" pitchFamily="18" charset="0"/>
                            <a:ea typeface="Cambria Math" panose="02040503050406030204" pitchFamily="18" charset="0"/>
                          </a:rPr>
                          <m:t>0</m:t>
                        </m:r>
                      </m:sub>
                    </m:sSub>
                  </m:oMath>
                </a14:m>
                <a:r>
                  <a:rPr lang="el-GR" dirty="0" smtClean="0"/>
                  <a:t>: </a:t>
                </a:r>
                <a:r>
                  <a:rPr lang="el-GR" b="1" dirty="0" smtClean="0"/>
                  <a:t>συχνότητα συντονισμού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rotWithShape="0">
                <a:blip r:embed="rId2"/>
                <a:stretch>
                  <a:fillRect t="-1671"/>
                </a:stretch>
              </a:blipFill>
            </p:spPr>
            <p:txBody>
              <a:bodyPr/>
              <a:lstStyle/>
              <a:p>
                <a:r>
                  <a:rPr lang="el-GR">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solidFill>
                <a:prstClr val="black"/>
              </a:solidFill>
            </a:endParaRPr>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5172"/>
          <a:stretch/>
        </p:blipFill>
        <p:spPr>
          <a:xfrm>
            <a:off x="6172201" y="2995612"/>
            <a:ext cx="2514599" cy="3481388"/>
          </a:xfrm>
          <a:prstGeom prst="rect">
            <a:avLst/>
          </a:prstGeom>
        </p:spPr>
      </p:pic>
    </p:spTree>
    <p:extLst>
      <p:ext uri="{BB962C8B-B14F-4D97-AF65-F5344CB8AC3E}">
        <p14:creationId xmlns:p14="http://schemas.microsoft.com/office/powerpoint/2010/main" val="27437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7" y="2000466"/>
            <a:ext cx="7619999" cy="2819400"/>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334000"/>
          </a:xfrm>
        </p:spPr>
        <p:txBody>
          <a:bodyPr>
            <a:normAutofit/>
          </a:bodyPr>
          <a:lstStyle/>
          <a:p>
            <a:r>
              <a:rPr lang="el-GR" b="1" dirty="0" smtClean="0"/>
              <a:t>Παραδείγματα</a:t>
            </a:r>
            <a:r>
              <a:rPr lang="el-GR" b="1" dirty="0"/>
              <a:t> </a:t>
            </a:r>
            <a:r>
              <a:rPr lang="el-GR" b="1" dirty="0" smtClean="0"/>
              <a:t>– Μηχανική:</a:t>
            </a:r>
          </a:p>
          <a:p>
            <a:endParaRPr lang="el-GR" b="1" dirty="0"/>
          </a:p>
          <a:p>
            <a:endParaRPr lang="el-GR" b="1" dirty="0" smtClean="0"/>
          </a:p>
          <a:p>
            <a:endParaRPr lang="el-GR" b="1" dirty="0"/>
          </a:p>
          <a:p>
            <a:endParaRPr lang="el-GR" b="1" dirty="0" smtClean="0"/>
          </a:p>
          <a:p>
            <a:endParaRPr lang="el-GR" b="1" dirty="0"/>
          </a:p>
          <a:p>
            <a:pPr marL="68580" indent="0">
              <a:buNone/>
            </a:pPr>
            <a:r>
              <a:rPr lang="el-GR" b="1" dirty="0"/>
              <a:t/>
            </a:r>
            <a:br>
              <a:rPr lang="el-GR" b="1" dirty="0"/>
            </a:br>
            <a:r>
              <a:rPr lang="el-GR" sz="1200" b="1" dirty="0" smtClean="0"/>
              <a:t/>
            </a:r>
            <a:br>
              <a:rPr lang="el-GR" sz="1200" b="1" dirty="0" smtClean="0"/>
            </a:br>
            <a:endParaRPr lang="en-US" sz="1800" dirty="0" smtClean="0"/>
          </a:p>
          <a:p>
            <a:r>
              <a:rPr lang="el-GR" sz="1800" dirty="0" smtClean="0"/>
              <a:t>Η αρχική υπόθεση ήταν ότι ο κυματισμός του ανέμου στο οδόστρωμα δημιούργησε περιοδική δύναμη διέγερσης με συχνότητα ίση με τη συχνότητα συντονισμού της γέφυρας. Το πλάτος ταλάντωσης της γέφυρας αυξήθηκε πολύ με αποτέλεσμα την κατάρρευσή της.</a:t>
            </a:r>
            <a:r>
              <a:rPr lang="en-US" sz="1800" dirty="0" smtClean="0"/>
              <a:t> </a:t>
            </a:r>
          </a:p>
        </p:txBody>
      </p:sp>
      <p:sp>
        <p:nvSpPr>
          <p:cNvPr id="4" name="Rectangle 3"/>
          <p:cNvSpPr/>
          <p:nvPr/>
        </p:nvSpPr>
        <p:spPr>
          <a:xfrm>
            <a:off x="457200" y="6096237"/>
            <a:ext cx="6096000" cy="369332"/>
          </a:xfrm>
          <a:prstGeom prst="rect">
            <a:avLst/>
          </a:prstGeom>
        </p:spPr>
        <p:txBody>
          <a:bodyPr wrap="square">
            <a:spAutoFit/>
          </a:bodyPr>
          <a:lstStyle/>
          <a:p>
            <a:r>
              <a:rPr lang="en-GB" dirty="0">
                <a:solidFill>
                  <a:prstClr val="black"/>
                </a:solidFill>
                <a:hlinkClick r:id="rId3"/>
              </a:rPr>
              <a:t>https://en.wikipedia.org/wiki/Tacoma_Narrows_Bridge</a:t>
            </a:r>
            <a:endParaRPr lang="el-GR" dirty="0">
              <a:solidFill>
                <a:prstClr val="black"/>
              </a:solidFill>
            </a:endParaRPr>
          </a:p>
        </p:txBody>
      </p:sp>
    </p:spTree>
    <p:extLst>
      <p:ext uri="{BB962C8B-B14F-4D97-AF65-F5344CB8AC3E}">
        <p14:creationId xmlns:p14="http://schemas.microsoft.com/office/powerpoint/2010/main" val="11851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pic>
        <p:nvPicPr>
          <p:cNvPr id="3074" name="Picture 2" descr="Galloping perfect loops gertie GIF on GIFER - by Jugam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36879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coma Narrows Bridge collapses (79 years ago tod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099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27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029200"/>
          </a:xfrm>
        </p:spPr>
        <p:txBody>
          <a:bodyPr>
            <a:normAutofit/>
          </a:bodyPr>
          <a:lstStyle/>
          <a:p>
            <a:r>
              <a:rPr lang="el-GR" b="1" dirty="0" smtClean="0"/>
              <a:t>Παραδείγματα – Παραγωγή Φωνής:</a:t>
            </a:r>
            <a:r>
              <a:rPr lang="en-US" b="1" dirty="0" smtClean="0"/>
              <a:t/>
            </a:r>
            <a:br>
              <a:rPr lang="en-US" b="1" dirty="0" smtClean="0"/>
            </a:br>
            <a:endParaRPr lang="en-US" b="1" dirty="0" smtClean="0"/>
          </a:p>
          <a:p>
            <a:pPr lvl="1"/>
            <a:r>
              <a:rPr lang="el-GR" dirty="0" smtClean="0"/>
              <a:t>Διαφορετικές συχνότητες</a:t>
            </a:r>
            <a:br>
              <a:rPr lang="el-GR" dirty="0" smtClean="0"/>
            </a:br>
            <a:r>
              <a:rPr lang="el-GR" dirty="0" smtClean="0"/>
              <a:t>συντονισμού για τα δια-</a:t>
            </a:r>
            <a:br>
              <a:rPr lang="el-GR" dirty="0" smtClean="0"/>
            </a:br>
            <a:r>
              <a:rPr lang="el-GR" dirty="0" err="1" smtClean="0"/>
              <a:t>φορετικά</a:t>
            </a:r>
            <a:r>
              <a:rPr lang="el-GR" dirty="0" smtClean="0"/>
              <a:t> φωνήματα</a:t>
            </a:r>
          </a:p>
          <a:p>
            <a:pPr lvl="2"/>
            <a:r>
              <a:rPr lang="el-GR" dirty="0" smtClean="0"/>
              <a:t>/ου/, /α/, /ι/</a:t>
            </a:r>
            <a:r>
              <a:rPr lang="en-US" dirty="0" smtClean="0"/>
              <a:t/>
            </a:r>
            <a:br>
              <a:rPr lang="en-US" dirty="0" smtClean="0"/>
            </a:br>
            <a:endParaRPr lang="el-GR" dirty="0" smtClean="0"/>
          </a:p>
          <a:p>
            <a:pPr marL="685800" lvl="2" indent="0">
              <a:buNone/>
            </a:pPr>
            <a:endParaRPr lang="en-US" sz="1000" dirty="0" smtClean="0"/>
          </a:p>
          <a:p>
            <a:pPr lvl="1"/>
            <a:r>
              <a:rPr lang="el-GR" b="1" dirty="0" err="1" smtClean="0"/>
              <a:t>Φωνοσυντονισμός</a:t>
            </a:r>
            <a:r>
              <a:rPr lang="el-GR" dirty="0"/>
              <a:t/>
            </a:r>
            <a:br>
              <a:rPr lang="el-GR" dirty="0"/>
            </a:br>
            <a:r>
              <a:rPr lang="el-GR" dirty="0" smtClean="0"/>
              <a:t>(</a:t>
            </a:r>
            <a:r>
              <a:rPr lang="en-US" dirty="0" smtClean="0"/>
              <a:t>formant)</a:t>
            </a:r>
            <a:endParaRPr lang="el-GR" dirty="0" smtClean="0"/>
          </a:p>
          <a:p>
            <a:pPr lvl="2"/>
            <a:r>
              <a:rPr lang="el-GR" dirty="0" smtClean="0"/>
              <a:t>Υψηλά πλάτη σε περιοχές</a:t>
            </a:r>
            <a:br>
              <a:rPr lang="el-GR" dirty="0" smtClean="0"/>
            </a:br>
            <a:r>
              <a:rPr lang="el-GR" dirty="0" smtClean="0"/>
              <a:t>συγκεκριμένων συχνοτήτων</a:t>
            </a:r>
          </a:p>
          <a:p>
            <a:pPr lvl="1"/>
            <a:endParaRPr lang="el-GR" dirty="0"/>
          </a:p>
        </p:txBody>
      </p:sp>
      <p:pic>
        <p:nvPicPr>
          <p:cNvPr id="1026" name="Picture 2" descr="http://hyperphysics.phy-astr.gsu.edu/hbase/Music/imgmus/fantvowred.gif"/>
          <p:cNvPicPr>
            <a:picLocks noChangeAspect="1" noChangeArrowheads="1"/>
          </p:cNvPicPr>
          <p:nvPr/>
        </p:nvPicPr>
        <p:blipFill rotWithShape="1">
          <a:blip r:embed="rId2">
            <a:extLst>
              <a:ext uri="{28A0092B-C50C-407E-A947-70E740481C1C}">
                <a14:useLocalDpi xmlns:a14="http://schemas.microsoft.com/office/drawing/2010/main" val="0"/>
              </a:ext>
            </a:extLst>
          </a:blip>
          <a:srcRect l="34843" r="6096"/>
          <a:stretch/>
        </p:blipFill>
        <p:spPr bwMode="auto">
          <a:xfrm>
            <a:off x="5486400" y="1600200"/>
            <a:ext cx="3088004" cy="490395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019800" y="16002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5" name="Oval 14"/>
          <p:cNvSpPr/>
          <p:nvPr/>
        </p:nvSpPr>
        <p:spPr>
          <a:xfrm>
            <a:off x="7467600" y="24384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6" name="Oval 15"/>
          <p:cNvSpPr/>
          <p:nvPr/>
        </p:nvSpPr>
        <p:spPr>
          <a:xfrm>
            <a:off x="6335927" y="2133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7" name="Oval 16"/>
          <p:cNvSpPr/>
          <p:nvPr/>
        </p:nvSpPr>
        <p:spPr>
          <a:xfrm>
            <a:off x="5715000" y="33909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9" name="Oval 18"/>
          <p:cNvSpPr/>
          <p:nvPr/>
        </p:nvSpPr>
        <p:spPr>
          <a:xfrm>
            <a:off x="7162800" y="41910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1" name="Oval 20"/>
          <p:cNvSpPr/>
          <p:nvPr/>
        </p:nvSpPr>
        <p:spPr>
          <a:xfrm>
            <a:off x="7934608" y="4186878"/>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3" name="Oval 22"/>
          <p:cNvSpPr/>
          <p:nvPr/>
        </p:nvSpPr>
        <p:spPr>
          <a:xfrm>
            <a:off x="5700660" y="5181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4" name="Oval 23"/>
          <p:cNvSpPr/>
          <p:nvPr/>
        </p:nvSpPr>
        <p:spPr>
          <a:xfrm>
            <a:off x="5987363" y="5413972"/>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5" name="Oval 24"/>
          <p:cNvSpPr/>
          <p:nvPr/>
        </p:nvSpPr>
        <p:spPr>
          <a:xfrm>
            <a:off x="7391400" y="5785919"/>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Rectangle 5"/>
          <p:cNvSpPr/>
          <p:nvPr/>
        </p:nvSpPr>
        <p:spPr>
          <a:xfrm>
            <a:off x="457200" y="6134827"/>
            <a:ext cx="3812903" cy="369332"/>
          </a:xfrm>
          <a:prstGeom prst="rect">
            <a:avLst/>
          </a:prstGeom>
        </p:spPr>
        <p:txBody>
          <a:bodyPr wrap="none">
            <a:spAutoFit/>
          </a:bodyPr>
          <a:lstStyle/>
          <a:p>
            <a:r>
              <a:rPr lang="en-GB" dirty="0">
                <a:solidFill>
                  <a:prstClr val="black"/>
                </a:solidFill>
                <a:hlinkClick r:id="rId3"/>
              </a:rPr>
              <a:t>https://en.wikipedia.org/wiki/Formant</a:t>
            </a:r>
            <a:endParaRPr lang="el-GR" dirty="0">
              <a:solidFill>
                <a:prstClr val="black"/>
              </a:solidFill>
            </a:endParaRPr>
          </a:p>
        </p:txBody>
      </p:sp>
    </p:spTree>
    <p:extLst>
      <p:ext uri="{BB962C8B-B14F-4D97-AF65-F5344CB8AC3E}">
        <p14:creationId xmlns:p14="http://schemas.microsoft.com/office/powerpoint/2010/main" val="11286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9" grpId="0" animBg="1"/>
      <p:bldP spid="21" grpId="0" animBg="1"/>
      <p:bldP spid="23" grpId="0" animBg="1"/>
      <p:bldP spid="24" grpId="0" animBg="1"/>
      <p:bldP spid="2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a:xfrm>
            <a:off x="4712240" y="4412234"/>
            <a:ext cx="3496235" cy="1260629"/>
          </a:xfrm>
        </p:spPr>
        <p:txBody>
          <a:bodyPr>
            <a:normAutofit/>
          </a:bodyPr>
          <a:lstStyle/>
          <a:p>
            <a:r>
              <a:rPr lang="el-GR" dirty="0" smtClean="0"/>
              <a:t>Ταλαντώσεις και Μηχανικά Κύματα</a:t>
            </a:r>
          </a:p>
          <a:p>
            <a:r>
              <a:rPr lang="el-GR" dirty="0" smtClean="0"/>
              <a:t>Απλή Αρμονική Ταλάντωση</a:t>
            </a:r>
          </a:p>
          <a:p>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n-US" sz="1050" dirty="0">
                <a:solidFill>
                  <a:srgbClr val="FF0000"/>
                </a:solidFill>
                <a:latin typeface="Cambria" panose="02040503050406030204" pitchFamily="18" charset="0"/>
              </a:rPr>
              <a:t> </a:t>
            </a:r>
            <a:r>
              <a:rPr lang="el-GR" sz="1050" dirty="0">
                <a:solidFill>
                  <a:srgbClr val="FF0000"/>
                </a:solidFill>
                <a:latin typeface="Cambria" panose="02040503050406030204" pitchFamily="18" charset="0"/>
              </a:rPr>
              <a:t>Σταγόνες νερού που πέφτουν από ύψος επάνω σε μια επιφάνεια νερού προκαλούν την ταλάντωση της επιφάνειας. Αυτές οι ταλαντώσεις σχετίζονται με κυκλικά κύματα που απομακρύνονται από το σημείο που πέφτουν οι σταγόνες. </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219201"/>
            <a:ext cx="4266121" cy="3644204"/>
          </a:xfrm>
          <a:prstGeom prst="rect">
            <a:avLst/>
          </a:prstGeom>
          <a:ln>
            <a:noFill/>
          </a:ln>
          <a:effectLst>
            <a:softEdge rad="112500"/>
          </a:effectLst>
        </p:spPr>
      </p:pic>
    </p:spTree>
    <p:extLst>
      <p:ext uri="{BB962C8B-B14F-4D97-AF65-F5344CB8AC3E}">
        <p14:creationId xmlns:p14="http://schemas.microsoft.com/office/powerpoint/2010/main" val="1270171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9038"/>
          <a:stretch/>
        </p:blipFill>
        <p:spPr>
          <a:xfrm>
            <a:off x="4445875" y="3150041"/>
            <a:ext cx="4239783" cy="1708653"/>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9782" y="1371600"/>
                <a:ext cx="7921292" cy="5124450"/>
              </a:xfrm>
            </p:spPr>
            <p:txBody>
              <a:bodyPr>
                <a:normAutofit fontScale="92500" lnSpcReduction="10000"/>
              </a:bodyPr>
              <a:lstStyle/>
              <a:p>
                <a:r>
                  <a:rPr lang="el-GR" sz="2800" b="1" dirty="0" smtClean="0"/>
                  <a:t>Παραδείγματα </a:t>
                </a:r>
                <a:r>
                  <a:rPr lang="el-GR" sz="2800" b="1" dirty="0"/>
                  <a:t>– </a:t>
                </a:r>
                <a:r>
                  <a:rPr lang="el-GR" sz="2800" b="1" dirty="0" smtClean="0"/>
                  <a:t>Παραγωγή </a:t>
                </a:r>
                <a:r>
                  <a:rPr lang="el-GR" sz="2800" b="1" dirty="0"/>
                  <a:t>Φωνής:</a:t>
                </a:r>
                <a:endParaRPr lang="en-US" sz="2800" b="1" dirty="0" smtClean="0"/>
              </a:p>
              <a:p>
                <a:pPr lvl="1"/>
                <a:r>
                  <a:rPr lang="el-GR" sz="2300" dirty="0" smtClean="0"/>
                  <a:t>Οι σοπράνο προσπαθούν να «φτιάξουν» τη φωνητική οδό τους έτσι ώστε η συχνότητα </a:t>
                </a:r>
                <a:r>
                  <a:rPr lang="el-GR" sz="2300" dirty="0" err="1" smtClean="0"/>
                  <a:t>φωνοσυντονισμού</a:t>
                </a:r>
                <a:r>
                  <a:rPr lang="el-GR" sz="2300" dirty="0" smtClean="0"/>
                  <a:t> να συμπίπτει με τη θεμελιώδη συχνότητα της φωνής τους, όταν θέλουν να </a:t>
                </a:r>
                <a:r>
                  <a:rPr lang="el-GR" sz="2300" dirty="0" err="1" smtClean="0"/>
                  <a:t>παράξουν</a:t>
                </a:r>
                <a:r>
                  <a:rPr lang="el-GR" sz="2300" dirty="0" smtClean="0"/>
                  <a:t> δυνατή φωνή</a:t>
                </a:r>
                <a:r>
                  <a:rPr lang="en-US" sz="2300" dirty="0" smtClean="0"/>
                  <a:t> (</a:t>
                </a:r>
                <a:r>
                  <a:rPr lang="el-GR" sz="2300" dirty="0" smtClean="0"/>
                  <a:t>Σχήμα)</a:t>
                </a:r>
              </a:p>
              <a:p>
                <a:pPr lvl="1"/>
                <a:r>
                  <a:rPr lang="el-GR" sz="2300" dirty="0" smtClean="0"/>
                  <a:t>Επίσης, με διαφορετική </a:t>
                </a:r>
                <a:br>
                  <a:rPr lang="el-GR" sz="2300" dirty="0" smtClean="0"/>
                </a:br>
                <a:r>
                  <a:rPr lang="el-GR" sz="2300" dirty="0" smtClean="0"/>
                  <a:t>διαμόρφωση της </a:t>
                </a:r>
                <a:r>
                  <a:rPr lang="el-GR" sz="2300" dirty="0" err="1" smtClean="0"/>
                  <a:t>φωνητι</a:t>
                </a:r>
                <a:r>
                  <a:rPr lang="en-US" sz="2300" dirty="0" smtClean="0"/>
                  <a:t>-</a:t>
                </a:r>
                <a:br>
                  <a:rPr lang="en-US" sz="2300" dirty="0" smtClean="0"/>
                </a:br>
                <a:r>
                  <a:rPr lang="el-GR" sz="2300" dirty="0" err="1" smtClean="0"/>
                  <a:t>κής</a:t>
                </a:r>
                <a:r>
                  <a:rPr lang="el-GR" sz="2300" dirty="0" smtClean="0"/>
                  <a:t> οδού μπορούν να </a:t>
                </a:r>
                <a:r>
                  <a:rPr lang="en-US" sz="2300" dirty="0" smtClean="0"/>
                  <a:t/>
                </a:r>
                <a:br>
                  <a:rPr lang="en-US" sz="2300" dirty="0" smtClean="0"/>
                </a:br>
                <a:r>
                  <a:rPr lang="el-GR" sz="2300" dirty="0" smtClean="0"/>
                  <a:t>«φτιάξουν» ένα </a:t>
                </a:r>
                <a:r>
                  <a:rPr lang="el-GR" sz="2300" dirty="0" err="1" smtClean="0"/>
                  <a:t>φωνο</a:t>
                </a:r>
                <a:r>
                  <a:rPr lang="el-GR" sz="2300" dirty="0" smtClean="0"/>
                  <a:t>-</a:t>
                </a:r>
                <a:br>
                  <a:rPr lang="el-GR" sz="2300" dirty="0" smtClean="0"/>
                </a:br>
                <a:r>
                  <a:rPr lang="el-GR" sz="2300" dirty="0" smtClean="0"/>
                  <a:t>συντονισμό στην περιοχή </a:t>
                </a:r>
                <a:br>
                  <a:rPr lang="el-GR" sz="2300" dirty="0" smtClean="0"/>
                </a:br>
                <a:r>
                  <a:rPr lang="el-GR" sz="2300" dirty="0" smtClean="0"/>
                  <a:t>συχνοτήτων </a:t>
                </a:r>
                <a14:m>
                  <m:oMath xmlns:m="http://schemas.openxmlformats.org/officeDocument/2006/math">
                    <m:r>
                      <a:rPr lang="el-GR" sz="2300" i="1" dirty="0" smtClean="0">
                        <a:latin typeface="Cambria Math" panose="02040503050406030204" pitchFamily="18" charset="0"/>
                      </a:rPr>
                      <m:t>2500−3000</m:t>
                    </m:r>
                  </m:oMath>
                </a14:m>
                <a:r>
                  <a:rPr lang="el-GR" sz="2300" dirty="0" smtClean="0"/>
                  <a:t> </a:t>
                </a:r>
                <a:r>
                  <a:rPr lang="en-US" sz="2300" dirty="0" smtClean="0"/>
                  <a:t>Hz, </a:t>
                </a:r>
                <a:r>
                  <a:rPr lang="el-GR" sz="2300" dirty="0" smtClean="0"/>
                  <a:t/>
                </a:r>
                <a:br>
                  <a:rPr lang="el-GR" sz="2300" dirty="0" smtClean="0"/>
                </a:br>
                <a:r>
                  <a:rPr lang="el-GR" sz="2300" dirty="0" smtClean="0"/>
                  <a:t>όπου τα μουσικά όργανα </a:t>
                </a:r>
                <a:br>
                  <a:rPr lang="el-GR" sz="2300" dirty="0" smtClean="0"/>
                </a:br>
                <a:r>
                  <a:rPr lang="el-GR" sz="2300" dirty="0" smtClean="0"/>
                  <a:t>συνήθως δεν έχουν </a:t>
                </a:r>
                <a:r>
                  <a:rPr lang="el-GR" sz="2300" dirty="0" err="1" smtClean="0"/>
                  <a:t>ενέρ</a:t>
                </a:r>
                <a:r>
                  <a:rPr lang="el-GR" sz="2300" dirty="0" smtClean="0"/>
                  <a:t>-</a:t>
                </a:r>
                <a:br>
                  <a:rPr lang="el-GR" sz="2300" dirty="0" smtClean="0"/>
                </a:br>
                <a:r>
                  <a:rPr lang="el-GR" sz="2300" dirty="0" smtClean="0"/>
                  <a:t>γεια, ώστε να ακούγονται </a:t>
                </a:r>
                <a:r>
                  <a:rPr lang="en-US" sz="2300" dirty="0" smtClean="0"/>
                  <a:t/>
                </a:r>
                <a:br>
                  <a:rPr lang="en-US" sz="2300" dirty="0" smtClean="0"/>
                </a:br>
                <a:r>
                  <a:rPr lang="el-GR" sz="2300" dirty="0" smtClean="0"/>
                  <a:t>περισσότερο αυτοί παρά </a:t>
                </a:r>
                <a:r>
                  <a:rPr lang="en-US" sz="2300" dirty="0" smtClean="0"/>
                  <a:t/>
                </a:r>
                <a:br>
                  <a:rPr lang="en-US" sz="2300" dirty="0" smtClean="0"/>
                </a:br>
                <a:r>
                  <a:rPr lang="el-GR" sz="2300" dirty="0" smtClean="0"/>
                  <a:t>τα μουσικά όργανα</a:t>
                </a:r>
                <a:endParaRPr lang="el-GR" sz="23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9782" y="1371600"/>
                <a:ext cx="7921292" cy="5124450"/>
              </a:xfrm>
              <a:blipFill rotWithShape="0">
                <a:blip r:embed="rId3"/>
                <a:stretch>
                  <a:fillRect t="-1784"/>
                </a:stretch>
              </a:blipFill>
            </p:spPr>
            <p:txBody>
              <a:bodyPr/>
              <a:lstStyle/>
              <a:p>
                <a:r>
                  <a:rPr lang="el-GR">
                    <a:noFill/>
                  </a:rPr>
                  <a:t> </a:t>
                </a:r>
              </a:p>
            </p:txBody>
          </p:sp>
        </mc:Fallback>
      </mc:AlternateContent>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4403583" y="4819650"/>
            <a:ext cx="4239783" cy="1676400"/>
          </a:xfrm>
          <a:prstGeom prst="rect">
            <a:avLst/>
          </a:prstGeom>
        </p:spPr>
      </p:pic>
    </p:spTree>
    <p:extLst>
      <p:ext uri="{BB962C8B-B14F-4D97-AF65-F5344CB8AC3E}">
        <p14:creationId xmlns:p14="http://schemas.microsoft.com/office/powerpoint/2010/main" val="2150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smtClean="0"/>
              <a:t>Τέλος Διάλεξης</a:t>
            </a:r>
            <a:endParaRPr lang="el-GR" dirty="0"/>
          </a:p>
        </p:txBody>
      </p:sp>
    </p:spTree>
    <p:extLst>
      <p:ext uri="{BB962C8B-B14F-4D97-AF65-F5344CB8AC3E}">
        <p14:creationId xmlns:p14="http://schemas.microsoft.com/office/powerpoint/2010/main" val="1128594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r>
              <a:rPr lang="en-US" dirty="0" smtClean="0"/>
              <a:t> (review…)</a:t>
            </a:r>
            <a:endParaRPr lang="el-GR" dirty="0"/>
          </a:p>
        </p:txBody>
      </p:sp>
      <p:sp>
        <p:nvSpPr>
          <p:cNvPr id="3" name="Content Placeholder 2"/>
          <p:cNvSpPr>
            <a:spLocks noGrp="1"/>
          </p:cNvSpPr>
          <p:nvPr>
            <p:ph idx="1"/>
          </p:nvPr>
        </p:nvSpPr>
        <p:spPr>
          <a:xfrm>
            <a:off x="738350" y="1524000"/>
            <a:ext cx="7948450" cy="4953000"/>
          </a:xfrm>
        </p:spPr>
        <p:txBody>
          <a:bodyPr>
            <a:normAutofit/>
          </a:bodyPr>
          <a:lstStyle/>
          <a:p>
            <a:r>
              <a:rPr lang="el-GR" b="1" u="sng" dirty="0" smtClean="0"/>
              <a:t>Ορισμός:</a:t>
            </a:r>
            <a:r>
              <a:rPr lang="el-GR" b="1" i="1" dirty="0" smtClean="0"/>
              <a:t> </a:t>
            </a:r>
            <a:r>
              <a:rPr lang="el-GR" b="1" dirty="0" smtClean="0"/>
              <a:t>Όταν η δύναμη που ασκείται σε ένα σύστημα έχει πάντα κατεύθυνση προς τη θέση ισορροπίας του συστήματος, η κίνηση που πραγματοποιεί το σύστημα λέγεται Απλή Αρμονική</a:t>
            </a:r>
            <a:r>
              <a:rPr lang="en-US" b="1" dirty="0" smtClean="0"/>
              <a:t> </a:t>
            </a:r>
            <a:r>
              <a:rPr lang="el-GR" b="1" dirty="0" smtClean="0"/>
              <a:t>Κίνηση</a:t>
            </a:r>
            <a:r>
              <a:rPr lang="en-US" b="1" dirty="0" smtClean="0"/>
              <a:t> </a:t>
            </a:r>
            <a:r>
              <a:rPr lang="el-GR" b="1" dirty="0" smtClean="0"/>
              <a:t>/</a:t>
            </a:r>
            <a:r>
              <a:rPr lang="en-US" b="1" dirty="0" smtClean="0"/>
              <a:t> </a:t>
            </a:r>
            <a:r>
              <a:rPr lang="el-GR" b="1" dirty="0" smtClean="0"/>
              <a:t>Ταλάντωση</a:t>
            </a:r>
          </a:p>
        </p:txBody>
      </p:sp>
      <p:pic>
        <p:nvPicPr>
          <p:cNvPr id="5" name="Picture 2" descr="Movimiento movimento motion GIF - Find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352800"/>
            <a:ext cx="4953000" cy="29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1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872250" cy="661308"/>
          </a:xfrm>
        </p:spPr>
        <p:txBody>
          <a:bodyPr>
            <a:normAutofit fontScale="90000"/>
          </a:bodyPr>
          <a:lstStyle/>
          <a:p>
            <a:r>
              <a:rPr lang="el-GR" dirty="0" smtClean="0"/>
              <a:t>Απλή Αρμονική Ταλάντωση (</a:t>
            </a:r>
            <a:r>
              <a:rPr lang="en-US" dirty="0" smtClean="0"/>
              <a:t>review…)</a:t>
            </a:r>
            <a:endParaRPr lang="el-GR" sz="27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600200"/>
                <a:ext cx="7872250" cy="5105400"/>
              </a:xfrm>
            </p:spPr>
            <p:txBody>
              <a:bodyPr>
                <a:normAutofit/>
              </a:bodyPr>
              <a:lstStyle/>
              <a:p>
                <a:r>
                  <a:rPr lang="el-GR" dirty="0" smtClean="0"/>
                  <a:t>Θέση: </a:t>
                </a:r>
                <a14:m>
                  <m:oMath xmlns:m="http://schemas.openxmlformats.org/officeDocument/2006/math">
                    <m:r>
                      <a:rPr lang="en-US" i="1" smtClean="0">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oMath>
                </a14:m>
                <a:endParaRPr lang="el-GR" i="1" dirty="0" smtClean="0">
                  <a:latin typeface="Cambria Math" panose="02040503050406030204" pitchFamily="18" charset="0"/>
                </a:endParaRPr>
              </a:p>
              <a:p>
                <a:r>
                  <a:rPr lang="el-GR" dirty="0"/>
                  <a:t>Ταχύτητα: </a:t>
                </a:r>
                <a14:m>
                  <m:oMath xmlns:m="http://schemas.openxmlformats.org/officeDocument/2006/math">
                    <m:r>
                      <a:rPr lang="en-US" i="1">
                        <a:latin typeface="Cambria Math" panose="02040503050406030204" pitchFamily="18" charset="0"/>
                      </a:rPr>
                      <m:t>𝑢</m:t>
                    </m:r>
                    <m:r>
                      <a:rPr lang="el-GR"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e>
                        </m:d>
                      </m:e>
                    </m:func>
                  </m:oMath>
                </a14:m>
                <a:endParaRPr lang="en-US" dirty="0"/>
              </a:p>
              <a:p>
                <a:r>
                  <a:rPr lang="el-GR" dirty="0"/>
                  <a:t>Επιτάχυνση: </a:t>
                </a:r>
                <a14:m>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n-US" i="1">
                        <a:latin typeface="Cambria Math" panose="02040503050406030204" pitchFamily="18" charset="0"/>
                      </a:rPr>
                      <m:t>𝐴</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e>
                        </m:d>
                      </m:e>
                    </m:func>
                  </m:oMath>
                </a14:m>
                <a:endParaRPr lang="el-GR" dirty="0" smtClean="0"/>
              </a:p>
              <a:p>
                <a:r>
                  <a:rPr lang="el-GR" dirty="0" smtClean="0"/>
                  <a:t>Κυκλική συχνότητα: </a:t>
                </a:r>
                <a14:m>
                  <m:oMath xmlns:m="http://schemas.openxmlformats.org/officeDocument/2006/math">
                    <m:r>
                      <a:rPr lang="el-GR" i="1">
                        <a:latin typeface="Cambria Math" panose="02040503050406030204" pitchFamily="18" charset="0"/>
                      </a:rPr>
                      <m:t>𝜔</m:t>
                    </m:r>
                    <m:r>
                      <a:rPr lang="el-GR">
                        <a:latin typeface="Cambria Math" panose="02040503050406030204" pitchFamily="18" charset="0"/>
                      </a:rPr>
                      <m:t>=</m:t>
                    </m:r>
                    <m:rad>
                      <m:radPr>
                        <m:degHide m:val="on"/>
                        <m:ctrlPr>
                          <a:rPr lang="el-GR" i="1">
                            <a:latin typeface="Cambria Math" panose="02040503050406030204" pitchFamily="18" charset="0"/>
                          </a:rPr>
                        </m:ctrlPr>
                      </m:radPr>
                      <m:deg/>
                      <m:e>
                        <m:f>
                          <m:fPr>
                            <m:ctrlPr>
                              <a:rPr lang="el-GR"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𝑚</m:t>
                            </m:r>
                          </m:den>
                        </m:f>
                      </m:e>
                    </m:rad>
                  </m:oMath>
                </a14:m>
                <a:endParaRPr lang="el-GR" dirty="0" smtClean="0"/>
              </a:p>
              <a:p>
                <a:r>
                  <a:rPr lang="el-GR" dirty="0"/>
                  <a:t>Π</a:t>
                </a:r>
                <a:r>
                  <a:rPr lang="el-GR" dirty="0" smtClean="0"/>
                  <a:t>ερίοδος: </a:t>
                </a:r>
                <a14:m>
                  <m:oMath xmlns:m="http://schemas.openxmlformats.org/officeDocument/2006/math">
                    <m:r>
                      <a:rPr lang="en-US" i="1">
                        <a:latin typeface="Cambria Math" panose="02040503050406030204" pitchFamily="18" charset="0"/>
                      </a:rPr>
                      <m:t>𝑇</m:t>
                    </m:r>
                    <m:r>
                      <a:rPr lang="el-GR">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2</m:t>
                        </m:r>
                        <m:r>
                          <a:rPr lang="el-GR" i="1">
                            <a:latin typeface="Cambria Math" panose="02040503050406030204" pitchFamily="18" charset="0"/>
                          </a:rPr>
                          <m:t>𝜋</m:t>
                        </m:r>
                      </m:num>
                      <m:den>
                        <m:r>
                          <a:rPr lang="el-GR" i="1">
                            <a:latin typeface="Cambria Math" panose="02040503050406030204" pitchFamily="18" charset="0"/>
                          </a:rPr>
                          <m:t>𝜔</m:t>
                        </m:r>
                      </m:den>
                    </m:f>
                    <m:r>
                      <a:rPr lang="el-GR" i="1">
                        <a:latin typeface="Cambria Math" panose="02040503050406030204" pitchFamily="18" charset="0"/>
                      </a:rPr>
                      <m:t>=2</m:t>
                    </m:r>
                    <m:r>
                      <a:rPr lang="el-GR" i="1">
                        <a:latin typeface="Cambria Math" panose="02040503050406030204" pitchFamily="18" charset="0"/>
                      </a:rPr>
                      <m:t>𝜋</m:t>
                    </m:r>
                    <m:rad>
                      <m:radPr>
                        <m:degHide m:val="on"/>
                        <m:ctrlPr>
                          <a:rPr lang="el-GR" i="1">
                            <a:latin typeface="Cambria Math" panose="02040503050406030204" pitchFamily="18" charset="0"/>
                          </a:rPr>
                        </m:ctrlPr>
                      </m:radPr>
                      <m:deg/>
                      <m:e>
                        <m:f>
                          <m:fPr>
                            <m:ctrlPr>
                              <a:rPr lang="el-GR" i="1">
                                <a:latin typeface="Cambria Math" panose="02040503050406030204" pitchFamily="18" charset="0"/>
                              </a:rPr>
                            </m:ctrlPr>
                          </m:fPr>
                          <m:num>
                            <m:r>
                              <a:rPr lang="en-US" i="1">
                                <a:latin typeface="Cambria Math" panose="02040503050406030204" pitchFamily="18" charset="0"/>
                              </a:rPr>
                              <m:t>𝑚</m:t>
                            </m:r>
                          </m:num>
                          <m:den>
                            <m:r>
                              <a:rPr lang="en-US" i="1">
                                <a:latin typeface="Cambria Math" panose="02040503050406030204" pitchFamily="18" charset="0"/>
                              </a:rPr>
                              <m:t>𝑘</m:t>
                            </m:r>
                          </m:den>
                        </m:f>
                      </m:e>
                    </m:rad>
                  </m:oMath>
                </a14:m>
                <a:endParaRPr lang="el-GR" dirty="0" smtClean="0"/>
              </a:p>
              <a:p>
                <a:r>
                  <a:rPr lang="el-GR" dirty="0" smtClean="0"/>
                  <a:t>Συχνότητα: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𝑇</m:t>
                        </m:r>
                      </m:den>
                    </m:f>
                    <m:r>
                      <a:rPr lang="en-US" i="1">
                        <a:latin typeface="Cambria Math" panose="02040503050406030204" pitchFamily="18" charset="0"/>
                      </a:rPr>
                      <m:t>=</m:t>
                    </m:r>
                    <m:f>
                      <m:fPr>
                        <m:ctrlPr>
                          <a:rPr lang="en-US" i="1">
                            <a:latin typeface="Cambria Math" panose="02040503050406030204" pitchFamily="18" charset="0"/>
                          </a:rPr>
                        </m:ctrlPr>
                      </m:fPr>
                      <m:num>
                        <m:r>
                          <a:rPr lang="el-GR" i="1">
                            <a:latin typeface="Cambria Math" panose="02040503050406030204" pitchFamily="18" charset="0"/>
                          </a:rPr>
                          <m:t>𝜔</m:t>
                        </m:r>
                      </m:num>
                      <m:den>
                        <m:r>
                          <a:rPr lang="el-GR" i="1">
                            <a:latin typeface="Cambria Math" panose="02040503050406030204" pitchFamily="18" charset="0"/>
                          </a:rPr>
                          <m:t>2</m:t>
                        </m:r>
                        <m:r>
                          <a:rPr lang="el-GR" i="1">
                            <a:latin typeface="Cambria Math" panose="02040503050406030204" pitchFamily="18" charset="0"/>
                          </a:rPr>
                          <m:t>𝜋</m:t>
                        </m:r>
                      </m:den>
                    </m:f>
                    <m:r>
                      <a:rPr lang="en-US" i="1">
                        <a:latin typeface="Cambria Math" panose="02040503050406030204" pitchFamily="18" charset="0"/>
                      </a:rPr>
                      <m:t>=</m:t>
                    </m:r>
                    <m:f>
                      <m:fPr>
                        <m:ctrlPr>
                          <a:rPr lang="en-US"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r>
                          <a:rPr lang="el-GR" i="1">
                            <a:latin typeface="Cambria Math" panose="02040503050406030204" pitchFamily="18" charset="0"/>
                          </a:rPr>
                          <m:t>𝜋</m:t>
                        </m:r>
                      </m:den>
                    </m:f>
                    <m:rad>
                      <m:radPr>
                        <m:degHide m:val="on"/>
                        <m:ctrlPr>
                          <a:rPr lang="el-GR" i="1">
                            <a:latin typeface="Cambria Math" panose="02040503050406030204" pitchFamily="18" charset="0"/>
                          </a:rPr>
                        </m:ctrlPr>
                      </m:radPr>
                      <m:deg/>
                      <m:e>
                        <m:f>
                          <m:fPr>
                            <m:ctrlPr>
                              <a:rPr lang="el-GR" i="1">
                                <a:latin typeface="Cambria Math" panose="02040503050406030204" pitchFamily="18" charset="0"/>
                              </a:rPr>
                            </m:ctrlPr>
                          </m:fPr>
                          <m:num>
                            <m:r>
                              <a:rPr lang="en-US" i="1">
                                <a:latin typeface="Cambria Math" panose="02040503050406030204" pitchFamily="18" charset="0"/>
                              </a:rPr>
                              <m:t>𝑘</m:t>
                            </m:r>
                          </m:num>
                          <m:den>
                            <m:r>
                              <a:rPr lang="en-US" i="1">
                                <a:latin typeface="Cambria Math" panose="02040503050406030204" pitchFamily="18" charset="0"/>
                              </a:rPr>
                              <m:t>𝑚</m:t>
                            </m:r>
                          </m:den>
                        </m:f>
                      </m:e>
                    </m:rad>
                  </m:oMath>
                </a14:m>
                <a:endParaRPr lang="el-GR" dirty="0" smtClean="0">
                  <a:sym typeface="Wingdings" panose="05000000000000000000" pitchFamily="2" charset="2"/>
                </a:endParaRPr>
              </a:p>
              <a:p>
                <a:endParaRPr lang="el-GR" i="1" dirty="0"/>
              </a:p>
              <a:p>
                <a:pPr marL="68580" indent="0">
                  <a:buNone/>
                </a:pPr>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600200"/>
                <a:ext cx="7872250" cy="5105400"/>
              </a:xfrm>
              <a:blipFill rotWithShape="0">
                <a:blip r:embed="rId2"/>
                <a:stretch>
                  <a:fillRect t="-956"/>
                </a:stretch>
              </a:blipFill>
            </p:spPr>
            <p:txBody>
              <a:bodyPr/>
              <a:lstStyle/>
              <a:p>
                <a:r>
                  <a:rPr lang="el-GR">
                    <a:noFill/>
                  </a:rPr>
                  <a:t> </a:t>
                </a:r>
              </a:p>
            </p:txBody>
          </p:sp>
        </mc:Fallback>
      </mc:AlternateContent>
    </p:spTree>
    <p:extLst>
      <p:ext uri="{BB962C8B-B14F-4D97-AF65-F5344CB8AC3E}">
        <p14:creationId xmlns:p14="http://schemas.microsoft.com/office/powerpoint/2010/main" val="41595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60046"/>
                <a:ext cx="7872249" cy="5029200"/>
              </a:xfrm>
            </p:spPr>
            <p:txBody>
              <a:bodyPr>
                <a:normAutofit lnSpcReduction="10000"/>
              </a:bodyPr>
              <a:lstStyle/>
              <a:p>
                <a:r>
                  <a:rPr lang="el-GR" b="1" dirty="0" smtClean="0"/>
                  <a:t>Ενέργεια Απλού Αρμονικού Ταλαντωτή</a:t>
                </a:r>
                <a:br>
                  <a:rPr lang="el-GR" b="1" dirty="0" smtClean="0"/>
                </a:br>
                <a:endParaRPr lang="el-GR" b="1" dirty="0" smtClean="0"/>
              </a:p>
              <a:p>
                <a:pPr lvl="1"/>
                <a:r>
                  <a:rPr lang="el-GR" b="1" dirty="0" smtClean="0"/>
                  <a:t>Κινητική Ενέργεια:</a:t>
                </a:r>
                <a:r>
                  <a:rPr lang="el-GR" dirty="0" smtClean="0"/>
                  <a:t> </a:t>
                </a:r>
                <a:br>
                  <a:rPr lang="el-GR" dirty="0" smtClean="0"/>
                </a:br>
                <a:r>
                  <a:rPr lang="el-GR" b="0" i="0" dirty="0" smtClean="0">
                    <a:latin typeface="Cambria Math" panose="02040503050406030204" pitchFamily="18" charset="0"/>
                  </a:rPr>
                  <a:t/>
                </a:r>
                <a:br>
                  <a:rPr lang="el-GR" b="0" i="0"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𝛫</m:t>
                    </m:r>
                    <m:r>
                      <a:rPr lang="el-GR" b="0" i="0"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1" i="1" smtClean="0">
                            <a:solidFill>
                              <a:srgbClr val="FF0000"/>
                            </a:solidFill>
                            <a:latin typeface="Cambria Math" panose="02040503050406030204" pitchFamily="18" charset="0"/>
                          </a:rPr>
                          <m:t>𝒖</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i="1">
                        <a:latin typeface="Cambria Math" panose="02040503050406030204" pitchFamily="18" charset="0"/>
                      </a:rPr>
                      <m:t>𝑚</m:t>
                    </m:r>
                    <m:sSup>
                      <m:sSupPr>
                        <m:ctrlPr>
                          <a:rPr lang="en-US"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func>
                      <m:funcPr>
                        <m:ctrlPr>
                          <a:rPr lang="en-US" b="0" i="1" smtClean="0">
                            <a:latin typeface="Cambria Math" panose="02040503050406030204" pitchFamily="18" charset="0"/>
                          </a:rPr>
                        </m:ctrlPr>
                      </m:funcPr>
                      <m:fName>
                        <m:sSup>
                          <m:sSupPr>
                            <m:ctrlPr>
                              <a:rPr lang="en-US"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r>
                  <a:rPr lang="el-GR" b="1" dirty="0" smtClean="0"/>
                  <a:t/>
                </a:r>
                <a:br>
                  <a:rPr lang="el-GR" b="1" dirty="0" smtClean="0"/>
                </a:br>
                <a:endParaRPr lang="el-GR" b="1" dirty="0" smtClean="0"/>
              </a:p>
              <a:p>
                <a:pPr lvl="1"/>
                <a:endParaRPr lang="el-GR" b="1" dirty="0" smtClean="0"/>
              </a:p>
              <a:p>
                <a:pPr lvl="1"/>
                <a:r>
                  <a:rPr lang="el-GR" b="1" dirty="0" smtClean="0"/>
                  <a:t>Ελαστική Δυναμική Ενέργεια: </a:t>
                </a:r>
                <a:br>
                  <a:rPr lang="el-GR" b="1" dirty="0" smtClean="0"/>
                </a:br>
                <a:r>
                  <a:rPr lang="en-US" dirty="0" smtClean="0">
                    <a:latin typeface="Cambria Math" panose="02040503050406030204" pitchFamily="18" charset="0"/>
                  </a:rPr>
                  <a:t/>
                </a:r>
                <a:br>
                  <a:rPr lang="en-US" dirty="0" smtClean="0">
                    <a:latin typeface="Cambria Math" panose="02040503050406030204" pitchFamily="18" charset="0"/>
                  </a:rPr>
                </a:br>
                <a14:m>
                  <m:oMath xmlns:m="http://schemas.openxmlformats.org/officeDocument/2006/math">
                    <m:r>
                      <a:rPr lang="en-US" i="1" dirty="0">
                        <a:latin typeface="Cambria Math" panose="02040503050406030204" pitchFamily="18" charset="0"/>
                      </a:rPr>
                      <m:t>𝑈</m:t>
                    </m:r>
                    <m:r>
                      <a:rPr lang="el-GR">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sSup>
                      <m:sSupPr>
                        <m:ctrlPr>
                          <a:rPr lang="en-US" i="1">
                            <a:latin typeface="Cambria Math" panose="02040503050406030204" pitchFamily="18" charset="0"/>
                          </a:rPr>
                        </m:ctrlPr>
                      </m:sSupPr>
                      <m:e>
                        <m:r>
                          <a:rPr lang="en-US" b="1" i="1" smtClean="0">
                            <a:solidFill>
                              <a:srgbClr val="7030A0"/>
                            </a:solidFill>
                            <a:latin typeface="Cambria Math" panose="02040503050406030204" pitchFamily="18" charset="0"/>
                          </a:rPr>
                          <m:t>𝒙</m:t>
                        </m:r>
                      </m:e>
                      <m:sup>
                        <m:r>
                          <a:rPr lang="en-US" i="1">
                            <a:latin typeface="Cambria Math" panose="02040503050406030204" pitchFamily="18" charset="0"/>
                          </a:rPr>
                          <m:t>2</m:t>
                        </m:r>
                      </m:sup>
                    </m:sSup>
                    <m:r>
                      <a:rPr lang="en-US"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cos</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endParaRPr lang="en-US" b="1" dirty="0" smtClean="0"/>
              </a:p>
              <a:p>
                <a:endParaRPr lang="en-US" dirty="0" smtClean="0"/>
              </a:p>
              <a:p>
                <a:r>
                  <a:rPr lang="el-GR" dirty="0" smtClean="0"/>
                  <a:t>Το σύστημα του ταλαντωτή είναι απομονωμένο</a:t>
                </a:r>
              </a:p>
              <a:p>
                <a:r>
                  <a:rPr lang="el-GR" dirty="0" smtClean="0"/>
                  <a:t>Η δύναμη του ελατηρίου είναι </a:t>
                </a:r>
                <a:r>
                  <a:rPr lang="el-GR" b="1" dirty="0" smtClean="0"/>
                  <a:t>συντηρητική</a:t>
                </a:r>
                <a:r>
                  <a:rPr lang="el-GR"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60046"/>
                <a:ext cx="7872249" cy="5029200"/>
              </a:xfrm>
              <a:blipFill>
                <a:blip r:embed="rId2"/>
                <a:stretch>
                  <a:fillRect t="-1697"/>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33280" y="6787080"/>
              <a:ext cx="360" cy="360"/>
            </p14:xfrm>
          </p:contentPart>
        </mc:Choice>
        <mc:Fallback xmlns="">
          <p:pic>
            <p:nvPicPr>
              <p:cNvPr id="4" name="Ink 3"/>
              <p:cNvPicPr/>
              <p:nvPr/>
            </p:nvPicPr>
            <p:blipFill>
              <a:blip r:embed="rId4"/>
              <a:stretch>
                <a:fillRect/>
              </a:stretch>
            </p:blipFill>
            <p:spPr>
              <a:xfrm>
                <a:off x="3825720" y="6779520"/>
                <a:ext cx="15480" cy="15480"/>
              </a:xfrm>
              <a:prstGeom prst="rect">
                <a:avLst/>
              </a:prstGeom>
            </p:spPr>
          </p:pic>
        </mc:Fallback>
      </mc:AlternateContent>
      <mc:AlternateContent xmlns:mc="http://schemas.openxmlformats.org/markup-compatibility/2006" xmlns:a14="http://schemas.microsoft.com/office/drawing/2010/main">
        <mc:Choice Requires="a14">
          <p:sp>
            <p:nvSpPr>
              <p:cNvPr id="7" name="Horizontal Scroll 6"/>
              <p:cNvSpPr/>
              <p:nvPr/>
            </p:nvSpPr>
            <p:spPr>
              <a:xfrm>
                <a:off x="6079039" y="621846"/>
                <a:ext cx="2819400" cy="83820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smtClean="0">
                          <a:solidFill>
                            <a:srgbClr val="7030A0"/>
                          </a:solidFill>
                          <a:latin typeface="Cambria Math" panose="02040503050406030204" pitchFamily="18" charset="0"/>
                        </a:rPr>
                        <m:t>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𝑡</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𝐴</m:t>
                      </m:r>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cos</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𝜙</m:t>
                              </m:r>
                            </m:e>
                          </m:d>
                        </m:e>
                      </m:func>
                    </m:oMath>
                  </m:oMathPara>
                </a14:m>
                <a:endParaRPr lang="en-US" b="0" dirty="0" smtClean="0"/>
              </a:p>
              <a:p>
                <a:pPr algn="ct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𝒖</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𝑡</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sin</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𝜙</m:t>
                      </m:r>
                      <m:r>
                        <a:rPr lang="en-US" b="0" i="1" smtClean="0">
                          <a:solidFill>
                            <a:schemeClr val="tx1"/>
                          </a:solidFill>
                          <a:latin typeface="Cambria Math" panose="02040503050406030204" pitchFamily="18" charset="0"/>
                        </a:rPr>
                        <m:t>)</m:t>
                      </m:r>
                    </m:oMath>
                  </m:oMathPara>
                </a14:m>
                <a:endParaRPr lang="el-GR" dirty="0">
                  <a:solidFill>
                    <a:schemeClr val="tx1"/>
                  </a:solidFill>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079039" y="621846"/>
                <a:ext cx="2819400" cy="838200"/>
              </a:xfrm>
              <a:prstGeom prst="horizontalScroll">
                <a:avLst/>
              </a:prstGeom>
              <a:blipFill rotWithShape="0">
                <a:blip r:embed="rId5"/>
                <a:stretch>
                  <a:fillRect/>
                </a:stretch>
              </a:blipFill>
            </p:spPr>
            <p:txBody>
              <a:bodyPr/>
              <a:lstStyle/>
              <a:p>
                <a:r>
                  <a:rPr lang="el-GR">
                    <a:noFill/>
                  </a:rPr>
                  <a:t> </a:t>
                </a:r>
              </a:p>
            </p:txBody>
          </p:sp>
        </mc:Fallback>
      </mc:AlternateContent>
      <p:cxnSp>
        <p:nvCxnSpPr>
          <p:cNvPr id="6" name="Straight Arrow Connector 5"/>
          <p:cNvCxnSpPr/>
          <p:nvPr/>
        </p:nvCxnSpPr>
        <p:spPr>
          <a:xfrm>
            <a:off x="4368800" y="25146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4125648" y="1907643"/>
                <a:ext cx="435504"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125648" y="1907643"/>
                <a:ext cx="435504" cy="61824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6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
          <a:stretch/>
        </p:blipFill>
        <p:spPr>
          <a:xfrm>
            <a:off x="914400" y="2376992"/>
            <a:ext cx="6546111" cy="4125036"/>
          </a:xfrm>
          <a:prstGeom prst="rect">
            <a:avLst/>
          </a:prstGeom>
        </p:spPr>
      </p:pic>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smtClean="0"/>
                  <a:t>Ενέργεια Απλού Αρμονικού Ταλαντωτή</a:t>
                </a:r>
              </a:p>
              <a:p>
                <a:pPr lvl="1"/>
                <a:r>
                  <a:rPr lang="el-GR" dirty="0" smtClean="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l-GR" b="0" i="1" dirty="0" smtClean="0">
                    <a:latin typeface="Cambria Math" panose="02040503050406030204" pitchFamily="18" charset="0"/>
                  </a:rPr>
                  <a:t> </a:t>
                </a:r>
                <a:r>
                  <a:rPr lang="el-GR" b="0" dirty="0" smtClean="0"/>
                  <a:t>σταθερή - </a:t>
                </a:r>
                <a:r>
                  <a:rPr lang="el-GR" b="1" dirty="0" smtClean="0"/>
                  <a:t>ΑΔΜΕ</a:t>
                </a:r>
                <a:r>
                  <a:rPr lang="en-US" b="0" i="1" dirty="0" smtClean="0">
                    <a:latin typeface="Cambria Math" panose="02040503050406030204" pitchFamily="18" charset="0"/>
                  </a:rPr>
                  <a:t/>
                </a:r>
                <a:br>
                  <a:rPr lang="en-US" b="0" i="1" dirty="0" smtClean="0">
                    <a:latin typeface="Cambria Math" panose="02040503050406030204" pitchFamily="18" charset="0"/>
                  </a:rPr>
                </a:br>
                <a:r>
                  <a:rPr lang="en-US" b="0" i="1" dirty="0" smtClean="0">
                    <a:latin typeface="Cambria Math" panose="02040503050406030204" pitchFamily="18" charset="0"/>
                  </a:rPr>
                  <a:t>			</a:t>
                </a:r>
                <a:r>
                  <a:rPr lang="en-US" i="1" dirty="0">
                    <a:latin typeface="Cambria Math" panose="02040503050406030204" pitchFamily="18" charset="0"/>
                  </a:rPr>
                  <a:t>	</a:t>
                </a:r>
                <a:r>
                  <a:rPr lang="en-US" i="1" dirty="0" smtClean="0">
                    <a:latin typeface="Cambria Math" panose="020405030504060302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a14:m>
                <a:endParaRPr lang="el-GR" dirty="0" smtClean="0"/>
              </a:p>
              <a:p>
                <a:pPr lvl="1"/>
                <a:endParaRPr lang="el-GR" dirty="0"/>
              </a:p>
              <a:p>
                <a:pPr marL="68580" indent="0">
                  <a:buNone/>
                </a:pPr>
                <a:r>
                  <a:rPr lang="en-US" b="0" dirty="0" smtClean="0"/>
                  <a:t>					      </a:t>
                </a:r>
                <a:br>
                  <a:rPr lang="en-US" b="0" dirty="0" smtClean="0"/>
                </a:br>
                <a:r>
                  <a:rPr lang="en-US" b="0" dirty="0" smtClean="0"/>
                  <a:t/>
                </a:r>
                <a:br>
                  <a:rPr lang="en-US" b="0" dirty="0" smtClean="0"/>
                </a:br>
                <a:r>
                  <a:rPr lang="en-US" b="0" dirty="0" smtClean="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rotWithShape="0">
                <a:blip r:embed="rId3"/>
                <a:stretch>
                  <a:fillRect t="-1091"/>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685960" y="5456520"/>
              <a:ext cx="1608120" cy="43560"/>
            </p14:xfrm>
          </p:contentPart>
        </mc:Choice>
        <mc:Fallback xmlns="">
          <p:pic>
            <p:nvPicPr>
              <p:cNvPr id="4" name="Ink 3"/>
              <p:cNvPicPr/>
              <p:nvPr/>
            </p:nvPicPr>
            <p:blipFill>
              <a:blip r:embed="rId5"/>
              <a:stretch>
                <a:fillRect/>
              </a:stretch>
            </p:blipFill>
            <p:spPr>
              <a:xfrm>
                <a:off x="2679480" y="5450040"/>
                <a:ext cx="1617120" cy="52560"/>
              </a:xfrm>
              <a:prstGeom prst="rect">
                <a:avLst/>
              </a:prstGeom>
            </p:spPr>
          </p:pic>
        </mc:Fallback>
      </mc:AlternateContent>
    </p:spTree>
    <p:extLst>
      <p:ext uri="{BB962C8B-B14F-4D97-AF65-F5344CB8AC3E}">
        <p14:creationId xmlns:p14="http://schemas.microsoft.com/office/powerpoint/2010/main" val="121149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smtClean="0"/>
                  <a:t>Ενέργεια Απλού Αρμονικού Ταλαντωτή</a:t>
                </a:r>
              </a:p>
              <a:p>
                <a:pPr lvl="1"/>
                <a:r>
                  <a:rPr lang="el-GR" dirty="0" smtClean="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n-US" b="0" i="1" dirty="0" smtClean="0">
                    <a:latin typeface="Cambria Math" panose="02040503050406030204" pitchFamily="18" charset="0"/>
                  </a:rPr>
                  <a:t/>
                </a:r>
                <a:br>
                  <a:rPr lang="en-US" b="0" i="1" dirty="0" smtClean="0">
                    <a:latin typeface="Cambria Math" panose="02040503050406030204" pitchFamily="18" charset="0"/>
                  </a:rPr>
                </a:br>
                <a:endParaRPr lang="en-US" sz="24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m:oMathPara>
                </a14:m>
                <a:endParaRPr lang="el-GR" dirty="0" smtClean="0"/>
              </a:p>
              <a:p>
                <a:pPr marL="68580" indent="0">
                  <a:buNone/>
                </a:pPr>
                <a:r>
                  <a:rPr lang="en-US" b="0" dirty="0" smtClean="0"/>
                  <a:t>					      </a:t>
                </a:r>
                <a:br>
                  <a:rPr lang="en-US" b="0" dirty="0" smtClean="0"/>
                </a:br>
                <a:r>
                  <a:rPr lang="en-US" b="0" dirty="0" smtClean="0"/>
                  <a:t/>
                </a:r>
                <a:br>
                  <a:rPr lang="en-US" b="0" dirty="0" smtClean="0"/>
                </a:br>
                <a:r>
                  <a:rPr lang="en-US" b="0" dirty="0" smtClean="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a:blip r:embed="rId2"/>
                <a:stretch>
                  <a:fillRect t="-1091"/>
                </a:stretch>
              </a:blipFill>
            </p:spPr>
            <p:txBody>
              <a:bodyPr/>
              <a:lstStyle/>
              <a:p>
                <a:r>
                  <a:rPr lang="en-US">
                    <a:noFill/>
                  </a:rPr>
                  <a:t> </a:t>
                </a:r>
              </a:p>
            </p:txBody>
          </p:sp>
        </mc:Fallback>
      </mc:AlternateContent>
      <p:pic>
        <p:nvPicPr>
          <p:cNvPr id="1026" name="Picture 2" descr="Σχετική εικόνα"/>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8350" y="3810000"/>
            <a:ext cx="7660586" cy="18204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4533900" y="5417069"/>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533900" y="5417069"/>
                <a:ext cx="6858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71850" y="540454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m:t>
                      </m:r>
                      <m:r>
                        <a:rPr lang="en-US" i="1">
                          <a:latin typeface="Cambria Math" panose="02040503050406030204" pitchFamily="18" charset="0"/>
                        </a:rPr>
                        <m:t>𝐴</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371850" y="5404542"/>
                <a:ext cx="6858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687731" y="539691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7687731" y="5396912"/>
                <a:ext cx="6858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26049" y="539184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m:t>
                      </m:r>
                      <m:r>
                        <a:rPr lang="en-US" i="1">
                          <a:latin typeface="Cambria Math" panose="02040503050406030204" pitchFamily="18" charset="0"/>
                        </a:rPr>
                        <m:t>𝐴</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226049" y="5391842"/>
                <a:ext cx="685800"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3787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Απλή Αρμονική Ταλάντωση</a:t>
            </a:r>
            <a:endParaRPr lang="el-GR"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21" t="1563" r="64936"/>
          <a:stretch/>
        </p:blipFill>
        <p:spPr>
          <a:xfrm>
            <a:off x="472827" y="1447800"/>
            <a:ext cx="3032373" cy="5029200"/>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7735" t="1563" r="38231"/>
          <a:stretch/>
        </p:blipFill>
        <p:spPr>
          <a:xfrm>
            <a:off x="3505200" y="1447800"/>
            <a:ext cx="2286000" cy="5029200"/>
          </a:xfrm>
          <a:prstGeom prst="rect">
            <a:avLst/>
          </a:prstGeom>
        </p:spPr>
      </p:pic>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6219" t="1563" r="2626"/>
          <a:stretch/>
        </p:blipFill>
        <p:spPr>
          <a:xfrm>
            <a:off x="5791200" y="1447800"/>
            <a:ext cx="2895600" cy="5029200"/>
          </a:xfrm>
          <a:prstGeom prst="rect">
            <a:avLst/>
          </a:prstGeom>
        </p:spPr>
      </p:pic>
      <p:sp>
        <p:nvSpPr>
          <p:cNvPr id="3" name="Rectangle 2"/>
          <p:cNvSpPr/>
          <p:nvPr/>
        </p:nvSpPr>
        <p:spPr>
          <a:xfrm>
            <a:off x="5943600" y="1669257"/>
            <a:ext cx="457200" cy="426720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745551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5768</TotalTime>
  <Words>487</Words>
  <Application>Microsoft Office PowerPoint</Application>
  <PresentationFormat>On-screen Show (4:3)</PresentationFormat>
  <Paragraphs>200</Paragraphs>
  <Slides>31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Cambria</vt:lpstr>
      <vt:lpstr>Cambria Math</vt:lpstr>
      <vt:lpstr>Wingdings</vt:lpstr>
      <vt:lpstr>Wingdings 2</vt:lpstr>
      <vt:lpstr>Theme2</vt:lpstr>
      <vt:lpstr>PowerPoint Presentation</vt:lpstr>
      <vt:lpstr>Reminder…</vt:lpstr>
      <vt:lpstr>Φυσική για Μηχανικούς</vt:lpstr>
      <vt:lpstr>Απλή Αρμονική Ταλάντωση (review…)</vt:lpstr>
      <vt:lpstr>Απλή Αρμονική Ταλάντωση (review…)</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Τέλος Διάλεξης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800</cp:revision>
  <dcterms:created xsi:type="dcterms:W3CDTF">2006-08-16T00:00:00Z</dcterms:created>
  <dcterms:modified xsi:type="dcterms:W3CDTF">2021-11-23T11:48:39Z</dcterms:modified>
  <cp:contentStatus/>
</cp:coreProperties>
</file>